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Agrandir Heavy" panose="020B0604020202020204" charset="0"/>
      <p:regular r:id="rId38"/>
    </p:embeddedFont>
    <p:embeddedFont>
      <p:font typeface="Ahkio" panose="020B0604020202020204" charset="0"/>
      <p:regular r:id="rId39"/>
    </p:embeddedFont>
    <p:embeddedFont>
      <p:font typeface="Ahkio Bold" panose="020B0604020202020204" charset="0"/>
      <p:regular r:id="rId40"/>
    </p:embeddedFont>
    <p:embeddedFont>
      <p:font typeface="Bokor" panose="02000500000000000000" pitchFamily="2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Dosis" pitchFamily="2" charset="0"/>
      <p:regular r:id="rId46"/>
      <p:bold r:id="rId47"/>
    </p:embeddedFont>
    <p:embeddedFont>
      <p:font typeface="Kh Ang TaPenh" panose="02000500000000000000" pitchFamily="2" charset="0"/>
      <p:regular r:id="rId48"/>
    </p:embeddedFont>
    <p:embeddedFont>
      <p:font typeface="Open Sans Bold" panose="020B0604020202020204" charset="0"/>
      <p:regular r:id="rId49"/>
    </p:embeddedFont>
    <p:embeddedFont>
      <p:font typeface="Oswald" pitchFamily="2" charset="0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739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8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gif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5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gif"/><Relationship Id="rId5" Type="http://schemas.openxmlformats.org/officeDocument/2006/relationships/image" Target="../media/image90.gif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.gif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8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7.sv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8.png"/><Relationship Id="rId14" Type="http://schemas.openxmlformats.org/officeDocument/2006/relationships/hyperlink" Target="https://www.facebook.com/mcdavid2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Relationship Id="rId9" Type="http://schemas.openxmlformats.org/officeDocument/2006/relationships/image" Target="../media/image9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1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gif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hyperlink" Target="http://training.antkh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sv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sv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svg"/><Relationship Id="rId4" Type="http://schemas.openxmlformats.org/officeDocument/2006/relationships/image" Target="../media/image1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gif"/><Relationship Id="rId4" Type="http://schemas.openxmlformats.org/officeDocument/2006/relationships/image" Target="../media/image15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sv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1.jpe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71804" y="8309253"/>
            <a:ext cx="3328105" cy="2420440"/>
          </a:xfrm>
          <a:custGeom>
            <a:avLst/>
            <a:gdLst/>
            <a:ahLst/>
            <a:cxnLst/>
            <a:rect l="l" t="t" r="r" b="b"/>
            <a:pathLst>
              <a:path w="3328105" h="2420440">
                <a:moveTo>
                  <a:pt x="0" y="0"/>
                </a:moveTo>
                <a:lnTo>
                  <a:pt x="3328105" y="0"/>
                </a:lnTo>
                <a:lnTo>
                  <a:pt x="3328105" y="2420441"/>
                </a:lnTo>
                <a:lnTo>
                  <a:pt x="0" y="2420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14124" y="2350074"/>
            <a:ext cx="10228058" cy="1710875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5"/>
                </a:lnTo>
                <a:lnTo>
                  <a:pt x="0" y="1710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37258" y="1956906"/>
            <a:ext cx="16752850" cy="182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9"/>
              </a:lnSpc>
            </a:pPr>
            <a:r>
              <a:rPr lang="en-US" sz="10399">
                <a:solidFill>
                  <a:srgbClr val="545454"/>
                </a:solidFill>
                <a:latin typeface="Ahkio"/>
              </a:rPr>
              <a:t>Library Management System</a:t>
            </a:r>
          </a:p>
        </p:txBody>
      </p:sp>
      <p:sp>
        <p:nvSpPr>
          <p:cNvPr id="6" name="Freeform 6"/>
          <p:cNvSpPr/>
          <p:nvPr/>
        </p:nvSpPr>
        <p:spPr>
          <a:xfrm>
            <a:off x="15185502" y="8083111"/>
            <a:ext cx="3102498" cy="2350377"/>
          </a:xfrm>
          <a:custGeom>
            <a:avLst/>
            <a:gdLst/>
            <a:ahLst/>
            <a:cxnLst/>
            <a:rect l="l" t="t" r="r" b="b"/>
            <a:pathLst>
              <a:path w="3102498" h="2350377">
                <a:moveTo>
                  <a:pt x="0" y="0"/>
                </a:moveTo>
                <a:lnTo>
                  <a:pt x="3102498" y="0"/>
                </a:lnTo>
                <a:lnTo>
                  <a:pt x="3102498" y="2350378"/>
                </a:lnTo>
                <a:lnTo>
                  <a:pt x="0" y="235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9417" y="825897"/>
            <a:ext cx="2673768" cy="1524177"/>
          </a:xfrm>
          <a:custGeom>
            <a:avLst/>
            <a:gdLst/>
            <a:ahLst/>
            <a:cxnLst/>
            <a:rect l="l" t="t" r="r" b="b"/>
            <a:pathLst>
              <a:path w="2673768" h="1524177">
                <a:moveTo>
                  <a:pt x="0" y="0"/>
                </a:moveTo>
                <a:lnTo>
                  <a:pt x="2673768" y="0"/>
                </a:lnTo>
                <a:lnTo>
                  <a:pt x="2673768" y="1524177"/>
                </a:lnTo>
                <a:lnTo>
                  <a:pt x="0" y="15241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19250" y="3984749"/>
            <a:ext cx="6639489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Presented by: Group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2736" y="5109872"/>
            <a:ext cx="4820207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2"/>
              </a:lnSpc>
            </a:pPr>
            <a:r>
              <a:rPr lang="en-US" sz="3594">
                <a:solidFill>
                  <a:srgbClr val="737373"/>
                </a:solidFill>
                <a:latin typeface="Oswald"/>
              </a:rPr>
              <a:t>TEACHER  :  MR. UON HINSY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2736" y="5797431"/>
            <a:ext cx="3871438" cy="189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6"/>
              </a:lnSpc>
              <a:spcBef>
                <a:spcPct val="0"/>
              </a:spcBef>
            </a:pPr>
            <a:r>
              <a:rPr lang="en-US" sz="3590">
                <a:solidFill>
                  <a:srgbClr val="737373"/>
                </a:solidFill>
                <a:latin typeface="Oswald"/>
              </a:rPr>
              <a:t>MENTORS : </a:t>
            </a:r>
          </a:p>
          <a:p>
            <a:pPr algn="just">
              <a:lnSpc>
                <a:spcPts val="5026"/>
              </a:lnSpc>
              <a:spcBef>
                <a:spcPct val="0"/>
              </a:spcBef>
            </a:pPr>
            <a:r>
              <a:rPr lang="en-US" sz="3590">
                <a:solidFill>
                  <a:srgbClr val="737373"/>
                </a:solidFill>
                <a:latin typeface="Oswald"/>
              </a:rPr>
              <a:t>MISS. VUTH RACHANA</a:t>
            </a:r>
          </a:p>
          <a:p>
            <a:pPr algn="just">
              <a:lnSpc>
                <a:spcPts val="5026"/>
              </a:lnSpc>
              <a:spcBef>
                <a:spcPct val="0"/>
              </a:spcBef>
            </a:pPr>
            <a:r>
              <a:rPr lang="en-US" sz="3590">
                <a:solidFill>
                  <a:srgbClr val="737373"/>
                </a:solidFill>
                <a:latin typeface="Oswald"/>
              </a:rPr>
              <a:t>MR. CHHEAN SEYHA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316884" y="5143500"/>
            <a:ext cx="6839734" cy="1829543"/>
            <a:chOff x="0" y="0"/>
            <a:chExt cx="9119645" cy="243939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24569"/>
              <a:ext cx="6081587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737373"/>
                  </a:solidFill>
                  <a:latin typeface="Oswald"/>
                </a:rPr>
                <a:t>COURSE : C/C++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41313"/>
              <a:ext cx="4884539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37373"/>
                  </a:solidFill>
                  <a:latin typeface="Oswald"/>
                </a:rPr>
                <a:t>SHIFT : MORNING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119645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37373"/>
                  </a:solidFill>
                  <a:latin typeface="Oswald"/>
                </a:rPr>
                <a:t>SPECIALIST : MOBILE APP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17498" y="0"/>
            <a:ext cx="10132246" cy="10287000"/>
            <a:chOff x="0" y="0"/>
            <a:chExt cx="266857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68575" cy="2709333"/>
            </a:xfrm>
            <a:custGeom>
              <a:avLst/>
              <a:gdLst/>
              <a:ahLst/>
              <a:cxnLst/>
              <a:rect l="l" t="t" r="r" b="b"/>
              <a:pathLst>
                <a:path w="2668575" h="2709333">
                  <a:moveTo>
                    <a:pt x="0" y="0"/>
                  </a:moveTo>
                  <a:lnTo>
                    <a:pt x="2668575" y="0"/>
                  </a:lnTo>
                  <a:lnTo>
                    <a:pt x="26685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6857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731085" y="255631"/>
            <a:ext cx="8976371" cy="4887869"/>
          </a:xfrm>
          <a:custGeom>
            <a:avLst/>
            <a:gdLst/>
            <a:ahLst/>
            <a:cxnLst/>
            <a:rect l="l" t="t" r="r" b="b"/>
            <a:pathLst>
              <a:path w="8976371" h="4887869">
                <a:moveTo>
                  <a:pt x="0" y="0"/>
                </a:moveTo>
                <a:lnTo>
                  <a:pt x="8976371" y="0"/>
                </a:lnTo>
                <a:lnTo>
                  <a:pt x="8976371" y="4887869"/>
                </a:lnTo>
                <a:lnTo>
                  <a:pt x="0" y="4887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6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35620" y="2095493"/>
            <a:ext cx="1581584" cy="1553906"/>
          </a:xfrm>
          <a:custGeom>
            <a:avLst/>
            <a:gdLst/>
            <a:ahLst/>
            <a:cxnLst/>
            <a:rect l="l" t="t" r="r" b="b"/>
            <a:pathLst>
              <a:path w="1581584" h="1553906">
                <a:moveTo>
                  <a:pt x="0" y="0"/>
                </a:moveTo>
                <a:lnTo>
                  <a:pt x="1581584" y="0"/>
                </a:lnTo>
                <a:lnTo>
                  <a:pt x="1581584" y="1553906"/>
                </a:lnTo>
                <a:lnTo>
                  <a:pt x="0" y="1553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31085" y="5250662"/>
            <a:ext cx="8994498" cy="5036338"/>
          </a:xfrm>
          <a:custGeom>
            <a:avLst/>
            <a:gdLst/>
            <a:ahLst/>
            <a:cxnLst/>
            <a:rect l="l" t="t" r="r" b="b"/>
            <a:pathLst>
              <a:path w="8994498" h="5036338">
                <a:moveTo>
                  <a:pt x="0" y="0"/>
                </a:moveTo>
                <a:lnTo>
                  <a:pt x="8994498" y="0"/>
                </a:lnTo>
                <a:lnTo>
                  <a:pt x="8994498" y="5036338"/>
                </a:lnTo>
                <a:lnTo>
                  <a:pt x="0" y="503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7" b="-16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3808" y="701980"/>
            <a:ext cx="8123690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ក្នុងផ្ទាំង</a:t>
            </a:r>
            <a:r>
              <a:rPr lang="en-US" sz="6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 </a:t>
            </a:r>
            <a:r>
              <a:rPr lang="en-US" sz="6399" dirty="0">
                <a:solidFill>
                  <a:srgbClr val="01070A"/>
                </a:solidFill>
                <a:latin typeface="Ahkio"/>
                <a:cs typeface="Ahkio"/>
              </a:rPr>
              <a:t>Create Account </a:t>
            </a:r>
            <a:r>
              <a:rPr lang="en-US" sz="6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នៃកម្មវិធី</a:t>
            </a:r>
            <a:r>
              <a:rPr lang="en-US" sz="6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3808" y="3351260"/>
            <a:ext cx="7523397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ចំពោះការ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Create Account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808" y="4343189"/>
            <a:ext cx="7523397" cy="305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1070A"/>
                </a:solidFill>
                <a:cs typeface="Bokor"/>
              </a:rPr>
              <a:t>ទាមទារបញ្ចូលព័ត៌មានមួយចំនួនពាក់ព័ន្ធនឹងអ្នកប្រើប្រាស់ដូចជា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៖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1070A"/>
              </a:solidFill>
              <a:cs typeface="Bokor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1070A"/>
                </a:solidFill>
                <a:cs typeface="Bokor"/>
              </a:rPr>
              <a:t>ឈ្មោះ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cs typeface="Bokor"/>
              </a:rPr>
              <a:t>លេខទូរសព្ទ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cs typeface="Bokor"/>
              </a:rPr>
              <a:t>តួរនាទី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cs typeface="Bokor"/>
              </a:rPr>
              <a:t>កន្លែងកំណើត</a:t>
            </a:r>
            <a:endParaRPr lang="en-US" sz="3399" dirty="0">
              <a:solidFill>
                <a:srgbClr val="01070A"/>
              </a:solidFill>
              <a:cs typeface="Bokor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1070A"/>
                </a:solidFill>
                <a:cs typeface="Bokor"/>
              </a:rPr>
              <a:t>username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ពាក្យសម្ងាត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94684" y="437789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7" y="0"/>
                </a:lnTo>
                <a:lnTo>
                  <a:pt x="12672027" y="7104584"/>
                </a:lnTo>
                <a:lnTo>
                  <a:pt x="0" y="710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1685" y="8032435"/>
            <a:ext cx="5592063" cy="2090033"/>
          </a:xfrm>
          <a:custGeom>
            <a:avLst/>
            <a:gdLst/>
            <a:ahLst/>
            <a:cxnLst/>
            <a:rect l="l" t="t" r="r" b="b"/>
            <a:pathLst>
              <a:path w="5592063" h="2090033">
                <a:moveTo>
                  <a:pt x="0" y="0"/>
                </a:moveTo>
                <a:lnTo>
                  <a:pt x="5592063" y="0"/>
                </a:lnTo>
                <a:lnTo>
                  <a:pt x="5592063" y="2090033"/>
                </a:lnTo>
                <a:lnTo>
                  <a:pt x="0" y="2090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86793" y="4217912"/>
            <a:ext cx="3843307" cy="3324461"/>
          </a:xfrm>
          <a:custGeom>
            <a:avLst/>
            <a:gdLst/>
            <a:ahLst/>
            <a:cxnLst/>
            <a:rect l="l" t="t" r="r" b="b"/>
            <a:pathLst>
              <a:path w="3843307" h="3324461">
                <a:moveTo>
                  <a:pt x="0" y="0"/>
                </a:moveTo>
                <a:lnTo>
                  <a:pt x="3843307" y="0"/>
                </a:lnTo>
                <a:lnTo>
                  <a:pt x="3843307" y="3324461"/>
                </a:lnTo>
                <a:lnTo>
                  <a:pt x="0" y="3324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05786" y="7946710"/>
            <a:ext cx="1108221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បន្ទាប់ពីទិន្នន័យត្រូវបានបំពេញរួចរាល</a:t>
            </a:r>
            <a:r>
              <a:rPr lang="en-US" sz="3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់ </a:t>
            </a:r>
            <a:r>
              <a:rPr lang="en-US" sz="3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កម្មវិធីនឹងលោតបង្ហាញទិន្នន័យដែលបានបំពេញម្ដងទៀត</a:t>
            </a:r>
            <a:r>
              <a:rPr lang="en-US" sz="3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ដើម្បីបញ្ចាក់ដល</a:t>
            </a:r>
            <a:r>
              <a:rPr lang="en-US" sz="3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់ </a:t>
            </a:r>
            <a:r>
              <a:rPr lang="en-US" sz="3399" dirty="0">
                <a:solidFill>
                  <a:srgbClr val="01070A"/>
                </a:solidFill>
                <a:cs typeface="Bokor" panose="02000500000000000000" pitchFamily="2" charset="0"/>
              </a:rPr>
              <a:t>User </a:t>
            </a:r>
            <a:r>
              <a:rPr lang="en-US" sz="3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ថាទិន្នន័យដែលបានបញ្ចូលត្រឹមត្រូវដែរឬទេ</a:t>
            </a:r>
            <a:endParaRPr lang="en-US" sz="3399" dirty="0">
              <a:solidFill>
                <a:srgbClr val="01070A"/>
              </a:solidFill>
              <a:latin typeface="Bokor" panose="02000500000000000000" pitchFamily="2" charset="0"/>
              <a:cs typeface="Bokor" panose="02000500000000000000" pitchFamily="2" charset="0"/>
            </a:endParaRP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50501" y="2065134"/>
            <a:ext cx="10437499" cy="5840380"/>
            <a:chOff x="0" y="0"/>
            <a:chExt cx="2748971" cy="15382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8971" cy="1538207"/>
            </a:xfrm>
            <a:custGeom>
              <a:avLst/>
              <a:gdLst/>
              <a:ahLst/>
              <a:cxnLst/>
              <a:rect l="l" t="t" r="r" b="b"/>
              <a:pathLst>
                <a:path w="2748971" h="1538207">
                  <a:moveTo>
                    <a:pt x="0" y="0"/>
                  </a:moveTo>
                  <a:lnTo>
                    <a:pt x="2748971" y="0"/>
                  </a:lnTo>
                  <a:lnTo>
                    <a:pt x="2748971" y="1538207"/>
                  </a:lnTo>
                  <a:lnTo>
                    <a:pt x="0" y="1538207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48971" cy="1585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505894" y="0"/>
            <a:ext cx="1204077" cy="1918847"/>
          </a:xfrm>
          <a:custGeom>
            <a:avLst/>
            <a:gdLst/>
            <a:ahLst/>
            <a:cxnLst/>
            <a:rect l="l" t="t" r="r" b="b"/>
            <a:pathLst>
              <a:path w="1204077" h="1918847">
                <a:moveTo>
                  <a:pt x="0" y="0"/>
                </a:moveTo>
                <a:lnTo>
                  <a:pt x="1204077" y="0"/>
                </a:lnTo>
                <a:lnTo>
                  <a:pt x="1204077" y="1918847"/>
                </a:lnTo>
                <a:lnTo>
                  <a:pt x="0" y="1918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82200" y="8051800"/>
            <a:ext cx="4530452" cy="1647952"/>
          </a:xfrm>
          <a:custGeom>
            <a:avLst/>
            <a:gdLst/>
            <a:ahLst/>
            <a:cxnLst/>
            <a:rect l="l" t="t" r="r" b="b"/>
            <a:pathLst>
              <a:path w="4530452" h="1647952">
                <a:moveTo>
                  <a:pt x="0" y="0"/>
                </a:moveTo>
                <a:lnTo>
                  <a:pt x="4530452" y="0"/>
                </a:lnTo>
                <a:lnTo>
                  <a:pt x="4530452" y="1647952"/>
                </a:lnTo>
                <a:lnTo>
                  <a:pt x="0" y="1647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72001" y="1918847"/>
            <a:ext cx="10417142" cy="5840380"/>
          </a:xfrm>
          <a:custGeom>
            <a:avLst/>
            <a:gdLst/>
            <a:ahLst/>
            <a:cxnLst/>
            <a:rect l="l" t="t" r="r" b="b"/>
            <a:pathLst>
              <a:path w="10417142" h="5840380">
                <a:moveTo>
                  <a:pt x="0" y="0"/>
                </a:moveTo>
                <a:lnTo>
                  <a:pt x="10417141" y="0"/>
                </a:lnTo>
                <a:lnTo>
                  <a:pt x="10417141" y="5840380"/>
                </a:lnTo>
                <a:lnTo>
                  <a:pt x="0" y="5840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5539978"/>
            <a:ext cx="4417762" cy="43735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808" y="1413587"/>
            <a:ext cx="824790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ក្នុងផ្ទាំង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Login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នៃកម្មវិធី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808" y="2951905"/>
            <a:ext cx="752339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ចំពោះការ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Login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ចូលក្នុងកម្មវិធីមាន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Rule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មួយចំនួនសម្រាប់អ្នកប្រើប្រាស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ក្នុងករណី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Login Password &amp;&amp; Username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មិនត្រូវចំនួន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៣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ដងកម្មវិធីនឹងលោត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Message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សួរពីជម្រើសចង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Forget Password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ដែរឬទេ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72199" y="658085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7" y="0"/>
                </a:lnTo>
                <a:lnTo>
                  <a:pt x="12672027" y="7104583"/>
                </a:lnTo>
                <a:lnTo>
                  <a:pt x="0" y="7104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95593">
            <a:off x="2813930" y="6124298"/>
            <a:ext cx="1902670" cy="1902670"/>
          </a:xfrm>
          <a:custGeom>
            <a:avLst/>
            <a:gdLst/>
            <a:ahLst/>
            <a:cxnLst/>
            <a:rect l="l" t="t" r="r" b="b"/>
            <a:pathLst>
              <a:path w="1902670" h="1902670">
                <a:moveTo>
                  <a:pt x="0" y="0"/>
                </a:moveTo>
                <a:lnTo>
                  <a:pt x="1902670" y="0"/>
                </a:lnTo>
                <a:lnTo>
                  <a:pt x="1902670" y="1902671"/>
                </a:lnTo>
                <a:lnTo>
                  <a:pt x="0" y="190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77660" y="8249132"/>
            <a:ext cx="11630396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1070A"/>
                </a:solidFill>
                <a:latin typeface="Bokor"/>
                <a:cs typeface="Bokor"/>
              </a:rPr>
              <a:t>ចំពោះការ Forget Password ប្រសិនបើ User បំពេញព័ត៌មានខុស ៣​ ដង កម្មវិធីនឹងត្រលប់ទៅកាន់ទំព័រដើមវិញ។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4884" y="8022060"/>
            <a:ext cx="2664473" cy="2114925"/>
          </a:xfrm>
          <a:custGeom>
            <a:avLst/>
            <a:gdLst/>
            <a:ahLst/>
            <a:cxnLst/>
            <a:rect l="l" t="t" r="r" b="b"/>
            <a:pathLst>
              <a:path w="2664473" h="2114925">
                <a:moveTo>
                  <a:pt x="0" y="0"/>
                </a:moveTo>
                <a:lnTo>
                  <a:pt x="2664473" y="0"/>
                </a:lnTo>
                <a:lnTo>
                  <a:pt x="2664473" y="2114926"/>
                </a:lnTo>
                <a:lnTo>
                  <a:pt x="0" y="2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99936" y="8678454"/>
            <a:ext cx="5888064" cy="1656018"/>
          </a:xfrm>
          <a:custGeom>
            <a:avLst/>
            <a:gdLst/>
            <a:ahLst/>
            <a:cxnLst/>
            <a:rect l="l" t="t" r="r" b="b"/>
            <a:pathLst>
              <a:path w="5888064" h="1656018">
                <a:moveTo>
                  <a:pt x="0" y="0"/>
                </a:moveTo>
                <a:lnTo>
                  <a:pt x="5888064" y="0"/>
                </a:lnTo>
                <a:lnTo>
                  <a:pt x="5888064" y="1656018"/>
                </a:lnTo>
                <a:lnTo>
                  <a:pt x="0" y="1656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7352" y="1280590"/>
            <a:ext cx="12122584" cy="6796537"/>
          </a:xfrm>
          <a:custGeom>
            <a:avLst/>
            <a:gdLst/>
            <a:ahLst/>
            <a:cxnLst/>
            <a:rect l="l" t="t" r="r" b="b"/>
            <a:pathLst>
              <a:path w="12122584" h="6796537">
                <a:moveTo>
                  <a:pt x="0" y="0"/>
                </a:moveTo>
                <a:lnTo>
                  <a:pt x="12122584" y="0"/>
                </a:lnTo>
                <a:lnTo>
                  <a:pt x="12122584" y="6796537"/>
                </a:lnTo>
                <a:lnTo>
                  <a:pt x="0" y="6796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62687" y="1153793"/>
            <a:ext cx="5235415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19"/>
              </a:lnSpc>
              <a:spcBef>
                <a:spcPct val="0"/>
              </a:spcBef>
            </a:pPr>
            <a:r>
              <a:rPr lang="en-US" sz="4799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នៅក្នុងផ្ទាំងនៃ</a:t>
            </a:r>
            <a:r>
              <a:rPr lang="en-US" sz="47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799" dirty="0">
                <a:solidFill>
                  <a:srgbClr val="01070A"/>
                </a:solidFill>
                <a:cs typeface="Bokor"/>
              </a:rPr>
              <a:t>Menu </a:t>
            </a:r>
            <a:r>
              <a:rPr lang="en-US" sz="4799" dirty="0" err="1">
                <a:solidFill>
                  <a:srgbClr val="01070A"/>
                </a:solidFill>
                <a:latin typeface="Bokor"/>
                <a:cs typeface="Bokor"/>
              </a:rPr>
              <a:t>មាន</a:t>
            </a:r>
            <a:r>
              <a:rPr lang="en-US" sz="47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799" dirty="0">
                <a:solidFill>
                  <a:srgbClr val="01070A"/>
                </a:solidFill>
                <a:cs typeface="Bokor"/>
              </a:rPr>
              <a:t>Menu</a:t>
            </a:r>
            <a:r>
              <a:rPr lang="en-US" sz="47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799" dirty="0" err="1">
                <a:solidFill>
                  <a:srgbClr val="01070A"/>
                </a:solidFill>
                <a:latin typeface="Bokor"/>
                <a:cs typeface="Bokor"/>
              </a:rPr>
              <a:t>ចំនួន</a:t>
            </a:r>
            <a:r>
              <a:rPr lang="en-US" sz="4799" dirty="0">
                <a:solidFill>
                  <a:srgbClr val="01070A"/>
                </a:solidFill>
                <a:latin typeface="Bokor"/>
                <a:cs typeface="Bokor"/>
              </a:rPr>
              <a:t> ៥ </a:t>
            </a:r>
            <a:r>
              <a:rPr lang="en-US" sz="4799" dirty="0" err="1">
                <a:solidFill>
                  <a:srgbClr val="01070A"/>
                </a:solidFill>
                <a:latin typeface="Bokor"/>
                <a:cs typeface="Bokor"/>
              </a:rPr>
              <a:t>គឺ</a:t>
            </a:r>
            <a:endParaRPr lang="en-US" sz="4799" dirty="0">
              <a:solidFill>
                <a:srgbClr val="01070A"/>
              </a:solidFill>
              <a:latin typeface="Bokor"/>
              <a:cs typeface="Boko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608409" y="3051173"/>
            <a:ext cx="5543973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Book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សម្រាប់ធ្វើការគ្រប់គ្រងលើទិន្នន័យទូទៅពាក់ព័ន្ធនឹងសៀវភៅ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Member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សម្រាប់ធ្វើការគ្រប់គ្រងទិន្នន័យរបស់សមាជិកនៃបណ្ណាល័យ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Log out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សម្រាប់ធ្វើការចាកចេញពីគណនីដែលកំពុងស្ថិតនៅ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About Us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សម្រាប់ផ្ដល់នូវព័ត៌មានទូទៅពាក់ព័ន្ធនឹងអ្នកអភិវឌ្ឍន៍និងសាលា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Exit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សម្រាប់ធ្វើការចាកចេញពីកម្មវិធី</a:t>
            </a:r>
            <a:endParaRPr lang="en-US" sz="3000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4884" y="8022060"/>
            <a:ext cx="2664473" cy="2114925"/>
          </a:xfrm>
          <a:custGeom>
            <a:avLst/>
            <a:gdLst/>
            <a:ahLst/>
            <a:cxnLst/>
            <a:rect l="l" t="t" r="r" b="b"/>
            <a:pathLst>
              <a:path w="2664473" h="2114925">
                <a:moveTo>
                  <a:pt x="0" y="0"/>
                </a:moveTo>
                <a:lnTo>
                  <a:pt x="2664473" y="0"/>
                </a:lnTo>
                <a:lnTo>
                  <a:pt x="2664473" y="2114926"/>
                </a:lnTo>
                <a:lnTo>
                  <a:pt x="0" y="2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65496" y="1697990"/>
            <a:ext cx="3623481" cy="7471096"/>
          </a:xfrm>
          <a:custGeom>
            <a:avLst/>
            <a:gdLst/>
            <a:ahLst/>
            <a:cxnLst/>
            <a:rect l="l" t="t" r="r" b="b"/>
            <a:pathLst>
              <a:path w="3623481" h="7471096">
                <a:moveTo>
                  <a:pt x="0" y="0"/>
                </a:moveTo>
                <a:lnTo>
                  <a:pt x="3623482" y="0"/>
                </a:lnTo>
                <a:lnTo>
                  <a:pt x="3623482" y="7471096"/>
                </a:lnTo>
                <a:lnTo>
                  <a:pt x="0" y="7471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72460" y="2153717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7" y="0"/>
                </a:lnTo>
                <a:lnTo>
                  <a:pt x="12672027" y="7104583"/>
                </a:lnTo>
                <a:lnTo>
                  <a:pt x="0" y="7104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63350" y="725805"/>
            <a:ext cx="1712396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នៅក្នុងផ្ទាំងនៃ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>
                <a:solidFill>
                  <a:srgbClr val="01070A"/>
                </a:solidFill>
                <a:cs typeface="Bokor"/>
              </a:rPr>
              <a:t>Book Menu </a:t>
            </a:r>
            <a:r>
              <a:rPr lang="en-US" sz="5600" dirty="0" err="1">
                <a:solidFill>
                  <a:srgbClr val="01070A"/>
                </a:solidFill>
                <a:latin typeface="Bokor"/>
                <a:cs typeface="Bokor"/>
              </a:rPr>
              <a:t>មាន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>
                <a:solidFill>
                  <a:srgbClr val="01070A"/>
                </a:solidFill>
                <a:cs typeface="Bokor"/>
              </a:rPr>
              <a:t>Sub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>
                <a:solidFill>
                  <a:srgbClr val="01070A"/>
                </a:solidFill>
                <a:cs typeface="Bokor"/>
              </a:rPr>
              <a:t>Menu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 err="1">
                <a:solidFill>
                  <a:srgbClr val="01070A"/>
                </a:solidFill>
                <a:latin typeface="Bokor"/>
                <a:cs typeface="Bokor"/>
              </a:rPr>
              <a:t>ចំនួន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៩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07987" y="2353527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6" y="0"/>
                </a:lnTo>
                <a:lnTo>
                  <a:pt x="12672026" y="7104584"/>
                </a:lnTo>
                <a:lnTo>
                  <a:pt x="0" y="710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1729" y="895350"/>
            <a:ext cx="1345757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ផ្ទាំងទី១ ការបញ្ចូលព័ត៌មានរបស់សៀវភៅ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07987" y="2299076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6" y="0"/>
                </a:lnTo>
                <a:lnTo>
                  <a:pt x="12672026" y="7104583"/>
                </a:lnTo>
                <a:lnTo>
                  <a:pt x="0" y="7104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16544" y="895350"/>
            <a:ext cx="1387503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ផ្ទាំងទី២ ការឆែកមើលទិន្នន័យរបស់សៀវភៅ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0268" y="3224594"/>
            <a:ext cx="8623732" cy="4834903"/>
          </a:xfrm>
          <a:custGeom>
            <a:avLst/>
            <a:gdLst/>
            <a:ahLst/>
            <a:cxnLst/>
            <a:rect l="l" t="t" r="r" b="b"/>
            <a:pathLst>
              <a:path w="8623732" h="4834903">
                <a:moveTo>
                  <a:pt x="0" y="0"/>
                </a:moveTo>
                <a:lnTo>
                  <a:pt x="8623732" y="0"/>
                </a:lnTo>
                <a:lnTo>
                  <a:pt x="8623732" y="4834903"/>
                </a:lnTo>
                <a:lnTo>
                  <a:pt x="0" y="483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83041" y="1664970"/>
            <a:ext cx="7271817" cy="4076951"/>
          </a:xfrm>
          <a:custGeom>
            <a:avLst/>
            <a:gdLst/>
            <a:ahLst/>
            <a:cxnLst/>
            <a:rect l="l" t="t" r="r" b="b"/>
            <a:pathLst>
              <a:path w="7271817" h="4076951">
                <a:moveTo>
                  <a:pt x="0" y="0"/>
                </a:moveTo>
                <a:lnTo>
                  <a:pt x="7271817" y="0"/>
                </a:lnTo>
                <a:lnTo>
                  <a:pt x="7271817" y="4076951"/>
                </a:lnTo>
                <a:lnTo>
                  <a:pt x="0" y="4076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7151335">
            <a:off x="8311901" y="3610608"/>
            <a:ext cx="2716924" cy="3122901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483041" y="5957380"/>
            <a:ext cx="7271817" cy="4071572"/>
          </a:xfrm>
          <a:custGeom>
            <a:avLst/>
            <a:gdLst/>
            <a:ahLst/>
            <a:cxnLst/>
            <a:rect l="l" t="t" r="r" b="b"/>
            <a:pathLst>
              <a:path w="7271817" h="4071572">
                <a:moveTo>
                  <a:pt x="0" y="0"/>
                </a:moveTo>
                <a:lnTo>
                  <a:pt x="7271817" y="0"/>
                </a:lnTo>
                <a:lnTo>
                  <a:pt x="7271817" y="4071572"/>
                </a:lnTo>
                <a:lnTo>
                  <a:pt x="0" y="4071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18949" y="5230913"/>
            <a:ext cx="3050760" cy="843119"/>
          </a:xfrm>
          <a:custGeom>
            <a:avLst/>
            <a:gdLst/>
            <a:ahLst/>
            <a:cxnLst/>
            <a:rect l="l" t="t" r="r" b="b"/>
            <a:pathLst>
              <a:path w="3050760" h="843119">
                <a:moveTo>
                  <a:pt x="0" y="0"/>
                </a:moveTo>
                <a:lnTo>
                  <a:pt x="3050760" y="0"/>
                </a:lnTo>
                <a:lnTo>
                  <a:pt x="3050760" y="843119"/>
                </a:lnTo>
                <a:lnTo>
                  <a:pt x="0" y="84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23681" y="5957380"/>
            <a:ext cx="3050760" cy="843119"/>
          </a:xfrm>
          <a:custGeom>
            <a:avLst/>
            <a:gdLst/>
            <a:ahLst/>
            <a:cxnLst/>
            <a:rect l="l" t="t" r="r" b="b"/>
            <a:pathLst>
              <a:path w="3050760" h="843119">
                <a:moveTo>
                  <a:pt x="0" y="0"/>
                </a:moveTo>
                <a:lnTo>
                  <a:pt x="3050761" y="0"/>
                </a:lnTo>
                <a:lnTo>
                  <a:pt x="3050761" y="843119"/>
                </a:lnTo>
                <a:lnTo>
                  <a:pt x="0" y="8431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1471150">
            <a:off x="8381936" y="5986172"/>
            <a:ext cx="3546551" cy="37729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32600" y="560705"/>
            <a:ext cx="1258634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ផ្ទាំងទី៣ ការស្វែងរកទិន្នន័យរបស់សៀវភៅ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19330" y="5357136"/>
            <a:ext cx="2650000" cy="53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9"/>
              </a:lnSpc>
              <a:spcBef>
                <a:spcPct val="0"/>
              </a:spcBef>
            </a:pPr>
            <a:r>
              <a:rPr lang="en-US" sz="1506">
                <a:solidFill>
                  <a:srgbClr val="01070A"/>
                </a:solidFill>
                <a:cs typeface="Bokor"/>
              </a:rPr>
              <a:t>ប្រសិនបើទិន្នន័យដែលបានស្វែងរក គឺមិនមាន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4062" y="6083603"/>
            <a:ext cx="2650000" cy="53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9"/>
              </a:lnSpc>
              <a:spcBef>
                <a:spcPct val="0"/>
              </a:spcBef>
            </a:pPr>
            <a:r>
              <a:rPr lang="en-US" sz="1506">
                <a:solidFill>
                  <a:srgbClr val="01070A"/>
                </a:solidFill>
                <a:cs typeface="Bokor"/>
              </a:rPr>
              <a:t>ប្រសិនបើទិន្នន័យដែលបានស្វែងរក គឺមាន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4625" y="1933546"/>
            <a:ext cx="11172361" cy="6284970"/>
          </a:xfrm>
          <a:custGeom>
            <a:avLst/>
            <a:gdLst/>
            <a:ahLst/>
            <a:cxnLst/>
            <a:rect l="l" t="t" r="r" b="b"/>
            <a:pathLst>
              <a:path w="11172361" h="6284970">
                <a:moveTo>
                  <a:pt x="0" y="0"/>
                </a:moveTo>
                <a:lnTo>
                  <a:pt x="11172361" y="0"/>
                </a:lnTo>
                <a:lnTo>
                  <a:pt x="11172361" y="6284970"/>
                </a:lnTo>
                <a:lnTo>
                  <a:pt x="0" y="6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25170" y="562581"/>
            <a:ext cx="1258634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ផ្ទាំងទី៤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ការ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>
                <a:solidFill>
                  <a:srgbClr val="01070A"/>
                </a:solidFill>
                <a:cs typeface="Bokor"/>
              </a:rPr>
              <a:t>Update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ទិន្នន័យរបស់សៀវភៅ</a:t>
            </a:r>
            <a:endParaRPr lang="en-US" sz="6399" dirty="0">
              <a:solidFill>
                <a:srgbClr val="01070A"/>
              </a:solidFill>
              <a:latin typeface="Bokor"/>
              <a:cs typeface="Boko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2600" y="8410892"/>
            <a:ext cx="1748697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ចំពោះការ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update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ទិន្នន័យនេះគឺដំណើរការស្រដៀងទៅនឹងការ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Search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ដែរ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ប្រសិនបើមិនមានទិន្នន័យ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កម្មវិធីនឹងបង្ហាញផ្ទាំងដូចនៅកន្លែងដែលរកទិន្នន័យមិនឃើញរបស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Search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ដែរ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តែប្រសិនបើមាន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កម្មវិធីនឹងលោតឲ្យបញ្ចូលព័ត៌មានថ្មីសម្រាប់ធ្វើការ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Update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704521"/>
            <a:ext cx="2491831" cy="553779"/>
            <a:chOff x="0" y="0"/>
            <a:chExt cx="2099680" cy="4666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76454" y="8704521"/>
            <a:ext cx="2491831" cy="553779"/>
            <a:chOff x="0" y="0"/>
            <a:chExt cx="2099680" cy="4666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24208" y="8704521"/>
            <a:ext cx="2491831" cy="553779"/>
            <a:chOff x="0" y="0"/>
            <a:chExt cx="2099680" cy="4666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71962" y="8704521"/>
            <a:ext cx="2491831" cy="553779"/>
            <a:chOff x="0" y="0"/>
            <a:chExt cx="2099680" cy="4666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CC0D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19715" y="8704521"/>
            <a:ext cx="2491831" cy="553779"/>
            <a:chOff x="0" y="0"/>
            <a:chExt cx="2099680" cy="4666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67469" y="8704521"/>
            <a:ext cx="2491831" cy="553779"/>
            <a:chOff x="0" y="0"/>
            <a:chExt cx="2099680" cy="4666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48144" y="1804022"/>
            <a:ext cx="4553036" cy="4553018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0913095" y="2462186"/>
            <a:ext cx="3236703" cy="3236690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3899527" y="2462186"/>
            <a:ext cx="3236703" cy="3236690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 flipH="1">
            <a:off x="3258643" y="3591295"/>
            <a:ext cx="978471" cy="978471"/>
          </a:xfrm>
          <a:custGeom>
            <a:avLst/>
            <a:gdLst/>
            <a:ahLst/>
            <a:cxnLst/>
            <a:rect l="l" t="t" r="r" b="b"/>
            <a:pathLst>
              <a:path w="978471" h="978471">
                <a:moveTo>
                  <a:pt x="978471" y="0"/>
                </a:moveTo>
                <a:lnTo>
                  <a:pt x="0" y="0"/>
                </a:lnTo>
                <a:lnTo>
                  <a:pt x="0" y="978471"/>
                </a:lnTo>
                <a:lnTo>
                  <a:pt x="978471" y="978471"/>
                </a:lnTo>
                <a:lnTo>
                  <a:pt x="9784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800000">
            <a:off x="13788998" y="3591295"/>
            <a:ext cx="978471" cy="978471"/>
          </a:xfrm>
          <a:custGeom>
            <a:avLst/>
            <a:gdLst/>
            <a:ahLst/>
            <a:cxnLst/>
            <a:rect l="l" t="t" r="r" b="b"/>
            <a:pathLst>
              <a:path w="978471" h="978471">
                <a:moveTo>
                  <a:pt x="0" y="0"/>
                </a:moveTo>
                <a:lnTo>
                  <a:pt x="978471" y="0"/>
                </a:lnTo>
                <a:lnTo>
                  <a:pt x="978471" y="978471"/>
                </a:lnTo>
                <a:lnTo>
                  <a:pt x="0" y="978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93423" y="748449"/>
            <a:ext cx="2176177" cy="1240526"/>
          </a:xfrm>
          <a:custGeom>
            <a:avLst/>
            <a:gdLst/>
            <a:ahLst/>
            <a:cxnLst/>
            <a:rect l="l" t="t" r="r" b="b"/>
            <a:pathLst>
              <a:path w="2176177" h="1240526">
                <a:moveTo>
                  <a:pt x="0" y="0"/>
                </a:moveTo>
                <a:lnTo>
                  <a:pt x="2176177" y="0"/>
                </a:lnTo>
                <a:lnTo>
                  <a:pt x="2176177" y="1240526"/>
                </a:lnTo>
                <a:lnTo>
                  <a:pt x="0" y="1240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790621" y="2276108"/>
            <a:ext cx="1468679" cy="1662086"/>
          </a:xfrm>
          <a:custGeom>
            <a:avLst/>
            <a:gdLst/>
            <a:ahLst/>
            <a:cxnLst/>
            <a:rect l="l" t="t" r="r" b="b"/>
            <a:pathLst>
              <a:path w="1468679" h="1662086">
                <a:moveTo>
                  <a:pt x="0" y="0"/>
                </a:moveTo>
                <a:lnTo>
                  <a:pt x="1468679" y="0"/>
                </a:lnTo>
                <a:lnTo>
                  <a:pt x="1468679" y="1662086"/>
                </a:lnTo>
                <a:lnTo>
                  <a:pt x="0" y="1662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28700" y="6579344"/>
            <a:ext cx="16230600" cy="187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sz="10999">
                <a:solidFill>
                  <a:srgbClr val="545454"/>
                </a:solidFill>
                <a:latin typeface="Agrandir Heavy"/>
              </a:rPr>
              <a:t>ABOUT OUR TEAM 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484458" y="6081286"/>
            <a:ext cx="2081004" cy="265096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73654" y="6694875"/>
            <a:ext cx="2009646" cy="200964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184304" y="5315924"/>
            <a:ext cx="2667149" cy="6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35">
                <a:solidFill>
                  <a:srgbClr val="545454"/>
                </a:solidFill>
                <a:latin typeface="Ahkio"/>
              </a:rPr>
              <a:t>YANN VANNETH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098144" y="5337397"/>
            <a:ext cx="3180090" cy="63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35">
                <a:solidFill>
                  <a:srgbClr val="545454"/>
                </a:solidFill>
                <a:latin typeface="Ahkio"/>
              </a:rPr>
              <a:t>PRACH BOROEURN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987672" y="5995561"/>
            <a:ext cx="2102287" cy="6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35">
                <a:solidFill>
                  <a:srgbClr val="545454"/>
                </a:solidFill>
                <a:latin typeface="Ahkio"/>
                <a:hlinkClick r:id="rId14" tooltip="https://www.facebook.com/mcdavid2u"/>
              </a:rPr>
              <a:t>OEUN DAVID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3133" y="708531"/>
            <a:ext cx="8445587" cy="4751033"/>
          </a:xfrm>
          <a:custGeom>
            <a:avLst/>
            <a:gdLst/>
            <a:ahLst/>
            <a:cxnLst/>
            <a:rect l="l" t="t" r="r" b="b"/>
            <a:pathLst>
              <a:path w="8445587" h="4751033">
                <a:moveTo>
                  <a:pt x="0" y="0"/>
                </a:moveTo>
                <a:lnTo>
                  <a:pt x="8445587" y="0"/>
                </a:lnTo>
                <a:lnTo>
                  <a:pt x="8445587" y="4751033"/>
                </a:lnTo>
                <a:lnTo>
                  <a:pt x="0" y="475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67840" y="5171440"/>
            <a:ext cx="3050760" cy="843119"/>
          </a:xfrm>
          <a:custGeom>
            <a:avLst/>
            <a:gdLst/>
            <a:ahLst/>
            <a:cxnLst/>
            <a:rect l="l" t="t" r="r" b="b"/>
            <a:pathLst>
              <a:path w="3050760" h="843119">
                <a:moveTo>
                  <a:pt x="0" y="0"/>
                </a:moveTo>
                <a:lnTo>
                  <a:pt x="3050760" y="0"/>
                </a:lnTo>
                <a:lnTo>
                  <a:pt x="3050760" y="843119"/>
                </a:lnTo>
                <a:lnTo>
                  <a:pt x="0" y="843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25933" y="4910397"/>
            <a:ext cx="4390290" cy="5265715"/>
          </a:xfrm>
          <a:custGeom>
            <a:avLst/>
            <a:gdLst/>
            <a:ahLst/>
            <a:cxnLst/>
            <a:rect l="l" t="t" r="r" b="b"/>
            <a:pathLst>
              <a:path w="4390290" h="5265715">
                <a:moveTo>
                  <a:pt x="0" y="0"/>
                </a:moveTo>
                <a:lnTo>
                  <a:pt x="4390290" y="0"/>
                </a:lnTo>
                <a:lnTo>
                  <a:pt x="4390290" y="5265715"/>
                </a:lnTo>
                <a:lnTo>
                  <a:pt x="0" y="5265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56495C-83A5-4A0F-8111-ACFD965A1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75" y="5010778"/>
            <a:ext cx="8445587" cy="475103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83671" y="1431969"/>
            <a:ext cx="8329378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ចំពោះការ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Delete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ទិន្នន័យនេះគឺដំណើរការស្រដៀងទៅនឹងការ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Search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ដែរប្រសិនបើមិនមានទិន្នន័យ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កម្មវិធីនឹងបង្ហាញផ្ទាំងដូចរូបខាងឆ្វេង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តែប្រសើនបើមាន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កម្មវិធីនឹងលោត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Message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ប្រាប់ថាការលុបទិន្នន័យបានជោគជ័យឬអត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70930" y="5297663"/>
            <a:ext cx="265000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9"/>
              </a:lnSpc>
              <a:spcBef>
                <a:spcPct val="0"/>
              </a:spcBef>
            </a:pPr>
            <a:r>
              <a:rPr lang="en-US" sz="1506" dirty="0" err="1">
                <a:solidFill>
                  <a:srgbClr val="01070A"/>
                </a:solidFill>
                <a:cs typeface="Bokor"/>
              </a:rPr>
              <a:t>ប្រសិនបើទិន្នន័យដែលបាន</a:t>
            </a:r>
            <a:r>
              <a:rPr lang="km-KH" sz="1506" dirty="0">
                <a:solidFill>
                  <a:srgbClr val="01070A"/>
                </a:solidFill>
                <a:cs typeface="Bokor"/>
              </a:rPr>
              <a:t>លុប</a:t>
            </a:r>
            <a:r>
              <a:rPr lang="en-US" sz="1506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1506" dirty="0" err="1">
                <a:solidFill>
                  <a:srgbClr val="01070A"/>
                </a:solidFill>
                <a:cs typeface="Bokor"/>
              </a:rPr>
              <a:t>គឺមិន</a:t>
            </a:r>
            <a:r>
              <a:rPr lang="km-KH" sz="1506" dirty="0">
                <a:solidFill>
                  <a:srgbClr val="01070A"/>
                </a:solidFill>
                <a:cs typeface="Bokor"/>
              </a:rPr>
              <a:t>ជោគជ័យ</a:t>
            </a:r>
            <a:endParaRPr lang="en-US" sz="1506" dirty="0">
              <a:solidFill>
                <a:srgbClr val="01070A"/>
              </a:solidFill>
              <a:cs typeface="Boko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092671" y="9210765"/>
            <a:ext cx="3050760" cy="843119"/>
          </a:xfrm>
          <a:custGeom>
            <a:avLst/>
            <a:gdLst/>
            <a:ahLst/>
            <a:cxnLst/>
            <a:rect l="l" t="t" r="r" b="b"/>
            <a:pathLst>
              <a:path w="3050760" h="843119">
                <a:moveTo>
                  <a:pt x="0" y="0"/>
                </a:moveTo>
                <a:lnTo>
                  <a:pt x="3050760" y="0"/>
                </a:lnTo>
                <a:lnTo>
                  <a:pt x="3050760" y="843119"/>
                </a:lnTo>
                <a:lnTo>
                  <a:pt x="0" y="843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293051" y="9336988"/>
            <a:ext cx="265000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9"/>
              </a:lnSpc>
              <a:spcBef>
                <a:spcPct val="0"/>
              </a:spcBef>
            </a:pPr>
            <a:r>
              <a:rPr lang="en-US" sz="1506" dirty="0" err="1">
                <a:solidFill>
                  <a:srgbClr val="01070A"/>
                </a:solidFill>
                <a:cs typeface="Bokor"/>
              </a:rPr>
              <a:t>ប្រសិនបើទិន្នន័យដែលបាន</a:t>
            </a:r>
            <a:r>
              <a:rPr lang="km-KH" sz="1506" dirty="0">
                <a:solidFill>
                  <a:srgbClr val="01070A"/>
                </a:solidFill>
                <a:cs typeface="Bokor"/>
              </a:rPr>
              <a:t>លុបគឺជោគជ័យ</a:t>
            </a:r>
            <a:endParaRPr lang="en-US" sz="1506" dirty="0">
              <a:solidFill>
                <a:srgbClr val="01070A"/>
              </a:solidFill>
              <a:cs typeface="Bokor"/>
            </a:endParaRP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6460" y="1805767"/>
            <a:ext cx="11172361" cy="6284970"/>
          </a:xfrm>
          <a:custGeom>
            <a:avLst/>
            <a:gdLst/>
            <a:ahLst/>
            <a:cxnLst/>
            <a:rect l="l" t="t" r="r" b="b"/>
            <a:pathLst>
              <a:path w="11172361" h="6284970">
                <a:moveTo>
                  <a:pt x="0" y="0"/>
                </a:moveTo>
                <a:lnTo>
                  <a:pt x="11172361" y="0"/>
                </a:lnTo>
                <a:lnTo>
                  <a:pt x="11172361" y="6284970"/>
                </a:lnTo>
                <a:lnTo>
                  <a:pt x="0" y="6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9428" y="6453670"/>
            <a:ext cx="6784655" cy="38333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61023"/>
            <a:ext cx="638471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D0D0D"/>
                </a:solidFill>
                <a:cs typeface="Bokor"/>
              </a:rPr>
              <a:t>ផ្ទាំងនៃការខ្ចីនិងសងសៀវភៅ</a:t>
            </a: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5059" y="4764010"/>
            <a:ext cx="5797408" cy="6250575"/>
          </a:xfrm>
          <a:custGeom>
            <a:avLst/>
            <a:gdLst/>
            <a:ahLst/>
            <a:cxnLst/>
            <a:rect l="l" t="t" r="r" b="b"/>
            <a:pathLst>
              <a:path w="5797408" h="6250575">
                <a:moveTo>
                  <a:pt x="0" y="0"/>
                </a:moveTo>
                <a:lnTo>
                  <a:pt x="5797408" y="0"/>
                </a:lnTo>
                <a:lnTo>
                  <a:pt x="5797408" y="6250574"/>
                </a:lnTo>
                <a:lnTo>
                  <a:pt x="0" y="6250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84655" y="586464"/>
            <a:ext cx="12670132" cy="7099401"/>
          </a:xfrm>
          <a:custGeom>
            <a:avLst/>
            <a:gdLst/>
            <a:ahLst/>
            <a:cxnLst/>
            <a:rect l="l" t="t" r="r" b="b"/>
            <a:pathLst>
              <a:path w="12670132" h="7099401">
                <a:moveTo>
                  <a:pt x="0" y="0"/>
                </a:moveTo>
                <a:lnTo>
                  <a:pt x="12670132" y="0"/>
                </a:lnTo>
                <a:lnTo>
                  <a:pt x="12670132" y="7099401"/>
                </a:lnTo>
                <a:lnTo>
                  <a:pt x="0" y="709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2733" y="8195243"/>
            <a:ext cx="149967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អ្នកប្រើប្រាស់អាចចុច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ESC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KEY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ដើម្បីត្រឡប់មកទំព័រដើមវិញ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53643" y="8465724"/>
            <a:ext cx="2908534" cy="1585151"/>
          </a:xfrm>
          <a:custGeom>
            <a:avLst/>
            <a:gdLst/>
            <a:ahLst/>
            <a:cxnLst/>
            <a:rect l="l" t="t" r="r" b="b"/>
            <a:pathLst>
              <a:path w="2908534" h="1585151">
                <a:moveTo>
                  <a:pt x="0" y="0"/>
                </a:moveTo>
                <a:lnTo>
                  <a:pt x="2908534" y="0"/>
                </a:lnTo>
                <a:lnTo>
                  <a:pt x="2908534" y="1585152"/>
                </a:lnTo>
                <a:lnTo>
                  <a:pt x="0" y="1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6142" y="912942"/>
            <a:ext cx="13215079" cy="7434093"/>
          </a:xfrm>
          <a:custGeom>
            <a:avLst/>
            <a:gdLst/>
            <a:ahLst/>
            <a:cxnLst/>
            <a:rect l="l" t="t" r="r" b="b"/>
            <a:pathLst>
              <a:path w="13215079" h="7434093">
                <a:moveTo>
                  <a:pt x="0" y="0"/>
                </a:moveTo>
                <a:lnTo>
                  <a:pt x="13215079" y="0"/>
                </a:lnTo>
                <a:lnTo>
                  <a:pt x="13215079" y="7434093"/>
                </a:lnTo>
                <a:lnTo>
                  <a:pt x="0" y="7434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09123" y="8925242"/>
            <a:ext cx="149967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អ្នកប្រើប្រាស់អាចចុច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ESC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KEY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ដើម្បីត្រឡប់មកទំព័រដើមវិញ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0969" y="646797"/>
            <a:ext cx="13886061" cy="7735050"/>
          </a:xfrm>
          <a:custGeom>
            <a:avLst/>
            <a:gdLst/>
            <a:ahLst/>
            <a:cxnLst/>
            <a:rect l="l" t="t" r="r" b="b"/>
            <a:pathLst>
              <a:path w="13886061" h="7735050">
                <a:moveTo>
                  <a:pt x="0" y="0"/>
                </a:moveTo>
                <a:lnTo>
                  <a:pt x="13886062" y="0"/>
                </a:lnTo>
                <a:lnTo>
                  <a:pt x="13886062" y="7735051"/>
                </a:lnTo>
                <a:lnTo>
                  <a:pt x="0" y="7735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5217" y="8381848"/>
            <a:ext cx="1493147" cy="1884097"/>
          </a:xfrm>
          <a:custGeom>
            <a:avLst/>
            <a:gdLst/>
            <a:ahLst/>
            <a:cxnLst/>
            <a:rect l="l" t="t" r="r" b="b"/>
            <a:pathLst>
              <a:path w="1493147" h="1884097">
                <a:moveTo>
                  <a:pt x="0" y="0"/>
                </a:moveTo>
                <a:lnTo>
                  <a:pt x="1493147" y="0"/>
                </a:lnTo>
                <a:lnTo>
                  <a:pt x="1493147" y="1884096"/>
                </a:lnTo>
                <a:lnTo>
                  <a:pt x="0" y="1884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97892" y="7464477"/>
            <a:ext cx="2866305" cy="3107105"/>
          </a:xfrm>
          <a:custGeom>
            <a:avLst/>
            <a:gdLst/>
            <a:ahLst/>
            <a:cxnLst/>
            <a:rect l="l" t="t" r="r" b="b"/>
            <a:pathLst>
              <a:path w="2866305" h="3107105">
                <a:moveTo>
                  <a:pt x="0" y="0"/>
                </a:moveTo>
                <a:lnTo>
                  <a:pt x="2866305" y="0"/>
                </a:lnTo>
                <a:lnTo>
                  <a:pt x="2866305" y="3107105"/>
                </a:lnTo>
                <a:lnTo>
                  <a:pt x="0" y="3107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29638" y="8990839"/>
            <a:ext cx="149967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អ្នកប្រើប្រាស់អាចចុច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ESC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KEY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ដើម្បីត្រឡប់មកទំព័រដើមវិញ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5215" y="1260478"/>
            <a:ext cx="14537569" cy="7159934"/>
          </a:xfrm>
          <a:custGeom>
            <a:avLst/>
            <a:gdLst/>
            <a:ahLst/>
            <a:cxnLst/>
            <a:rect l="l" t="t" r="r" b="b"/>
            <a:pathLst>
              <a:path w="14537569" h="7159934">
                <a:moveTo>
                  <a:pt x="0" y="0"/>
                </a:moveTo>
                <a:lnTo>
                  <a:pt x="14537570" y="0"/>
                </a:lnTo>
                <a:lnTo>
                  <a:pt x="14537570" y="7159934"/>
                </a:lnTo>
                <a:lnTo>
                  <a:pt x="0" y="715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89529" y="7200900"/>
            <a:ext cx="2739542" cy="4114800"/>
          </a:xfrm>
          <a:custGeom>
            <a:avLst/>
            <a:gdLst/>
            <a:ahLst/>
            <a:cxnLst/>
            <a:rect l="l" t="t" r="r" b="b"/>
            <a:pathLst>
              <a:path w="2739542" h="4114800">
                <a:moveTo>
                  <a:pt x="0" y="0"/>
                </a:moveTo>
                <a:lnTo>
                  <a:pt x="2739542" y="0"/>
                </a:lnTo>
                <a:lnTo>
                  <a:pt x="2739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420412"/>
            <a:ext cx="2618169" cy="1708950"/>
          </a:xfrm>
          <a:custGeom>
            <a:avLst/>
            <a:gdLst/>
            <a:ahLst/>
            <a:cxnLst/>
            <a:rect l="l" t="t" r="r" b="b"/>
            <a:pathLst>
              <a:path w="2618169" h="1708950">
                <a:moveTo>
                  <a:pt x="0" y="0"/>
                </a:moveTo>
                <a:lnTo>
                  <a:pt x="2618169" y="0"/>
                </a:lnTo>
                <a:lnTo>
                  <a:pt x="2618169" y="1708950"/>
                </a:lnTo>
                <a:lnTo>
                  <a:pt x="0" y="1708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32313" y="8941829"/>
            <a:ext cx="149967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អ្នកប្រើប្រាស់អាចចុច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ESC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KEY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ដើម្បីត្រឡប់មកទំព័រដើមវិញ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54884" y="8022060"/>
            <a:ext cx="2664473" cy="2114925"/>
          </a:xfrm>
          <a:custGeom>
            <a:avLst/>
            <a:gdLst/>
            <a:ahLst/>
            <a:cxnLst/>
            <a:rect l="l" t="t" r="r" b="b"/>
            <a:pathLst>
              <a:path w="2664473" h="2114925">
                <a:moveTo>
                  <a:pt x="0" y="0"/>
                </a:moveTo>
                <a:lnTo>
                  <a:pt x="2664473" y="0"/>
                </a:lnTo>
                <a:lnTo>
                  <a:pt x="2664473" y="2114926"/>
                </a:lnTo>
                <a:lnTo>
                  <a:pt x="0" y="2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27595" y="1412240"/>
            <a:ext cx="2463409" cy="7403689"/>
          </a:xfrm>
          <a:custGeom>
            <a:avLst/>
            <a:gdLst/>
            <a:ahLst/>
            <a:cxnLst/>
            <a:rect l="l" t="t" r="r" b="b"/>
            <a:pathLst>
              <a:path w="2463409" h="7403689">
                <a:moveTo>
                  <a:pt x="0" y="0"/>
                </a:moveTo>
                <a:lnTo>
                  <a:pt x="2463410" y="0"/>
                </a:lnTo>
                <a:lnTo>
                  <a:pt x="2463410" y="7403689"/>
                </a:lnTo>
                <a:lnTo>
                  <a:pt x="0" y="74036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62690" y="1889969"/>
            <a:ext cx="12311805" cy="6925960"/>
          </a:xfrm>
          <a:custGeom>
            <a:avLst/>
            <a:gdLst/>
            <a:ahLst/>
            <a:cxnLst/>
            <a:rect l="l" t="t" r="r" b="b"/>
            <a:pathLst>
              <a:path w="12311805" h="6925960">
                <a:moveTo>
                  <a:pt x="0" y="0"/>
                </a:moveTo>
                <a:lnTo>
                  <a:pt x="12311804" y="0"/>
                </a:lnTo>
                <a:lnTo>
                  <a:pt x="12311804" y="6925960"/>
                </a:lnTo>
                <a:lnTo>
                  <a:pt x="0" y="6925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52422" y="638175"/>
            <a:ext cx="123140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6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នៅក្នុងផ្ទាំងនៃ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400" dirty="0">
                <a:solidFill>
                  <a:srgbClr val="01070A"/>
                </a:solidFill>
                <a:cs typeface="Bokor"/>
              </a:rPr>
              <a:t>Member Menu </a:t>
            </a:r>
            <a:r>
              <a:rPr lang="en-US" sz="4400" dirty="0" err="1">
                <a:solidFill>
                  <a:srgbClr val="01070A"/>
                </a:solidFill>
                <a:latin typeface="Bokor"/>
                <a:cs typeface="Bokor"/>
              </a:rPr>
              <a:t>មាន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400" dirty="0">
                <a:solidFill>
                  <a:srgbClr val="01070A"/>
                </a:solidFill>
                <a:cs typeface="Bokor"/>
              </a:rPr>
              <a:t>Sub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400" dirty="0">
                <a:solidFill>
                  <a:srgbClr val="01070A"/>
                </a:solidFill>
                <a:cs typeface="Bokor"/>
              </a:rPr>
              <a:t>Menu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400" dirty="0" err="1">
                <a:solidFill>
                  <a:srgbClr val="01070A"/>
                </a:solidFill>
                <a:latin typeface="Bokor"/>
                <a:cs typeface="Bokor"/>
              </a:rPr>
              <a:t>ចំនួន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៦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5621" y="9435958"/>
            <a:ext cx="149967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កំឡុងពេលជ្រើស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Sub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Menu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អ្នកប្រើប្រាស់អាចចុច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ESC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KEY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ដើម្បីត្រឡប់មកទំព័រដើមវិញ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8889" y="2062476"/>
            <a:ext cx="13504931" cy="7597148"/>
          </a:xfrm>
          <a:custGeom>
            <a:avLst/>
            <a:gdLst/>
            <a:ahLst/>
            <a:cxnLst/>
            <a:rect l="l" t="t" r="r" b="b"/>
            <a:pathLst>
              <a:path w="13504931" h="7597148">
                <a:moveTo>
                  <a:pt x="0" y="0"/>
                </a:moveTo>
                <a:lnTo>
                  <a:pt x="13504930" y="0"/>
                </a:lnTo>
                <a:lnTo>
                  <a:pt x="13504930" y="7597148"/>
                </a:lnTo>
                <a:lnTo>
                  <a:pt x="0" y="759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54117" y="8062290"/>
            <a:ext cx="1341946" cy="1196010"/>
          </a:xfrm>
          <a:custGeom>
            <a:avLst/>
            <a:gdLst/>
            <a:ahLst/>
            <a:cxnLst/>
            <a:rect l="l" t="t" r="r" b="b"/>
            <a:pathLst>
              <a:path w="1341946" h="1196010">
                <a:moveTo>
                  <a:pt x="0" y="0"/>
                </a:moveTo>
                <a:lnTo>
                  <a:pt x="1341946" y="0"/>
                </a:lnTo>
                <a:lnTo>
                  <a:pt x="1341946" y="1196010"/>
                </a:lnTo>
                <a:lnTo>
                  <a:pt x="0" y="1196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27022" y="8401870"/>
            <a:ext cx="1097987" cy="856430"/>
          </a:xfrm>
          <a:custGeom>
            <a:avLst/>
            <a:gdLst/>
            <a:ahLst/>
            <a:cxnLst/>
            <a:rect l="l" t="t" r="r" b="b"/>
            <a:pathLst>
              <a:path w="1097987" h="856430">
                <a:moveTo>
                  <a:pt x="0" y="0"/>
                </a:moveTo>
                <a:lnTo>
                  <a:pt x="1097987" y="0"/>
                </a:lnTo>
                <a:lnTo>
                  <a:pt x="1097987" y="856430"/>
                </a:lnTo>
                <a:lnTo>
                  <a:pt x="0" y="85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46182" y="547319"/>
            <a:ext cx="1258634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ផ្ទាំងទី១ ការបញ្ចូលទិន្នន័យរបស់សមាជិក</a:t>
            </a: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3190" y="1862078"/>
            <a:ext cx="14124487" cy="7945677"/>
          </a:xfrm>
          <a:custGeom>
            <a:avLst/>
            <a:gdLst/>
            <a:ahLst/>
            <a:cxnLst/>
            <a:rect l="l" t="t" r="r" b="b"/>
            <a:pathLst>
              <a:path w="14124487" h="7945677">
                <a:moveTo>
                  <a:pt x="0" y="0"/>
                </a:moveTo>
                <a:lnTo>
                  <a:pt x="14124487" y="0"/>
                </a:lnTo>
                <a:lnTo>
                  <a:pt x="14124487" y="7945678"/>
                </a:lnTo>
                <a:lnTo>
                  <a:pt x="0" y="794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29607">
            <a:off x="1885050" y="8717289"/>
            <a:ext cx="2095927" cy="1082022"/>
          </a:xfrm>
          <a:custGeom>
            <a:avLst/>
            <a:gdLst/>
            <a:ahLst/>
            <a:cxnLst/>
            <a:rect l="l" t="t" r="r" b="b"/>
            <a:pathLst>
              <a:path w="2095927" h="1082022">
                <a:moveTo>
                  <a:pt x="0" y="0"/>
                </a:moveTo>
                <a:lnTo>
                  <a:pt x="2095927" y="0"/>
                </a:lnTo>
                <a:lnTo>
                  <a:pt x="2095927" y="1082022"/>
                </a:lnTo>
                <a:lnTo>
                  <a:pt x="0" y="108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46182" y="547319"/>
            <a:ext cx="1258634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ផ្ទាំងទី២ ការឆែកមើលទិន្នន័យរបស់សមាជិក</a:t>
            </a: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8405" y="8441608"/>
            <a:ext cx="1845392" cy="1845392"/>
          </a:xfrm>
          <a:custGeom>
            <a:avLst/>
            <a:gdLst/>
            <a:ahLst/>
            <a:cxnLst/>
            <a:rect l="l" t="t" r="r" b="b"/>
            <a:pathLst>
              <a:path w="1845392" h="1845392">
                <a:moveTo>
                  <a:pt x="0" y="0"/>
                </a:moveTo>
                <a:lnTo>
                  <a:pt x="1845393" y="0"/>
                </a:lnTo>
                <a:lnTo>
                  <a:pt x="1845393" y="1845392"/>
                </a:lnTo>
                <a:lnTo>
                  <a:pt x="0" y="1845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49469" y="1914697"/>
            <a:ext cx="13824483" cy="7746213"/>
          </a:xfrm>
          <a:custGeom>
            <a:avLst/>
            <a:gdLst/>
            <a:ahLst/>
            <a:cxnLst/>
            <a:rect l="l" t="t" r="r" b="b"/>
            <a:pathLst>
              <a:path w="13824483" h="7746213">
                <a:moveTo>
                  <a:pt x="0" y="0"/>
                </a:moveTo>
                <a:lnTo>
                  <a:pt x="13824482" y="0"/>
                </a:lnTo>
                <a:lnTo>
                  <a:pt x="13824482" y="7746213"/>
                </a:lnTo>
                <a:lnTo>
                  <a:pt x="0" y="7746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52174" y="4910386"/>
            <a:ext cx="4785186" cy="53766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08818" y="532056"/>
            <a:ext cx="1258634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ផ្ទាំងទី៣ ការស្វែករកទិន្នន័យរបស់សមាជិក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81840" y="1024941"/>
            <a:ext cx="13293258" cy="7514675"/>
            <a:chOff x="0" y="0"/>
            <a:chExt cx="3501105" cy="19791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979174"/>
            </a:xfrm>
            <a:custGeom>
              <a:avLst/>
              <a:gdLst/>
              <a:ahLst/>
              <a:cxnLst/>
              <a:rect l="l" t="t" r="r" b="b"/>
              <a:pathLst>
                <a:path w="3501105" h="1979174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972767"/>
                  </a:lnTo>
                  <a:cubicBezTo>
                    <a:pt x="3501105" y="1976305"/>
                    <a:pt x="3498237" y="1979174"/>
                    <a:pt x="3494699" y="1979174"/>
                  </a:cubicBezTo>
                  <a:lnTo>
                    <a:pt x="6406" y="1979174"/>
                  </a:lnTo>
                  <a:cubicBezTo>
                    <a:pt x="4707" y="1979174"/>
                    <a:pt x="3078" y="1978499"/>
                    <a:pt x="1876" y="1977297"/>
                  </a:cubicBezTo>
                  <a:cubicBezTo>
                    <a:pt x="675" y="1976096"/>
                    <a:pt x="0" y="1974466"/>
                    <a:pt x="0" y="1972767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2026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58423" y="6893848"/>
            <a:ext cx="5233351" cy="3111070"/>
          </a:xfrm>
          <a:custGeom>
            <a:avLst/>
            <a:gdLst/>
            <a:ahLst/>
            <a:cxnLst/>
            <a:rect l="l" t="t" r="r" b="b"/>
            <a:pathLst>
              <a:path w="5233351" h="3111070">
                <a:moveTo>
                  <a:pt x="0" y="0"/>
                </a:moveTo>
                <a:lnTo>
                  <a:pt x="5233350" y="0"/>
                </a:lnTo>
                <a:lnTo>
                  <a:pt x="5233350" y="3111070"/>
                </a:lnTo>
                <a:lnTo>
                  <a:pt x="0" y="3111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812" y="6062482"/>
            <a:ext cx="3037331" cy="4773802"/>
          </a:xfrm>
          <a:custGeom>
            <a:avLst/>
            <a:gdLst/>
            <a:ahLst/>
            <a:cxnLst/>
            <a:rect l="l" t="t" r="r" b="b"/>
            <a:pathLst>
              <a:path w="3037331" h="4773802">
                <a:moveTo>
                  <a:pt x="0" y="0"/>
                </a:moveTo>
                <a:lnTo>
                  <a:pt x="3037332" y="0"/>
                </a:lnTo>
                <a:lnTo>
                  <a:pt x="3037332" y="4773802"/>
                </a:lnTo>
                <a:lnTo>
                  <a:pt x="0" y="4773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726992">
            <a:off x="14502462" y="300093"/>
            <a:ext cx="1641885" cy="1948826"/>
          </a:xfrm>
          <a:custGeom>
            <a:avLst/>
            <a:gdLst/>
            <a:ahLst/>
            <a:cxnLst/>
            <a:rect l="l" t="t" r="r" b="b"/>
            <a:pathLst>
              <a:path w="1641885" h="1948826">
                <a:moveTo>
                  <a:pt x="0" y="0"/>
                </a:moveTo>
                <a:lnTo>
                  <a:pt x="1641886" y="0"/>
                </a:lnTo>
                <a:lnTo>
                  <a:pt x="1641886" y="1948826"/>
                </a:lnTo>
                <a:lnTo>
                  <a:pt x="0" y="194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5448" y="357826"/>
            <a:ext cx="1988541" cy="1133564"/>
          </a:xfrm>
          <a:custGeom>
            <a:avLst/>
            <a:gdLst/>
            <a:ahLst/>
            <a:cxnLst/>
            <a:rect l="l" t="t" r="r" b="b"/>
            <a:pathLst>
              <a:path w="1988541" h="1133564">
                <a:moveTo>
                  <a:pt x="0" y="0"/>
                </a:moveTo>
                <a:lnTo>
                  <a:pt x="1988541" y="0"/>
                </a:lnTo>
                <a:lnTo>
                  <a:pt x="1988541" y="1133564"/>
                </a:lnTo>
                <a:lnTo>
                  <a:pt x="0" y="1133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333989" y="1396140"/>
            <a:ext cx="7799340" cy="111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737373"/>
                </a:solidFill>
                <a:cs typeface="Hanuman Bold"/>
              </a:rPr>
              <a:t>សេចក្ដីថ្លែងអំណរគុណ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4311" y="2666228"/>
            <a:ext cx="12538926" cy="104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dirty="0">
                <a:solidFill>
                  <a:srgbClr val="01070A"/>
                </a:solidFill>
                <a:cs typeface="Bokor"/>
              </a:rPr>
              <a:t>ខ្ញុំសូមថ្លែងអំណរគុណ </a:t>
            </a:r>
            <a:r>
              <a:rPr lang="en-US" sz="2600" dirty="0" err="1">
                <a:solidFill>
                  <a:srgbClr val="01070A"/>
                </a:solidFill>
                <a:cs typeface="Bokor"/>
              </a:rPr>
              <a:t>ប្រកបដោយកតញ្ញូតាធម៌ដ៏ជ្រាលជ្រៅបំផុតដល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់ </a:t>
            </a:r>
            <a:r>
              <a:rPr lang="en-US" sz="2600" dirty="0" err="1">
                <a:solidFill>
                  <a:srgbClr val="01070A"/>
                </a:solidFill>
                <a:cs typeface="Bokor"/>
              </a:rPr>
              <a:t>សាលា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2600" dirty="0"/>
              <a:t>Ant Technology Training Center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​ </a:t>
            </a:r>
            <a:r>
              <a:rPr lang="en-US" sz="2600" dirty="0" err="1">
                <a:solidFill>
                  <a:srgbClr val="01070A"/>
                </a:solidFill>
                <a:cs typeface="Bokor"/>
              </a:rPr>
              <a:t>ក្រសួងប្រៃសណីយ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៍ </a:t>
            </a:r>
            <a:r>
              <a:rPr lang="en-US" sz="2600" dirty="0" err="1">
                <a:solidFill>
                  <a:srgbClr val="01070A"/>
                </a:solidFill>
                <a:cs typeface="Bokor"/>
              </a:rPr>
              <a:t>និងទូរគមនាគមន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៍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ដែលបានផ្ដល់អាហាររូបករណ៍ដល់ពូកខ្ញុំ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។ </a:t>
            </a:r>
            <a:endParaRPr lang="en-US" sz="2600" dirty="0">
              <a:solidFill>
                <a:srgbClr val="01070A"/>
              </a:solidFill>
              <a:latin typeface="Bokor"/>
              <a:cs typeface="Bokor"/>
              <a:hlinkClick r:id="rId9" tooltip="http://training.antkh.co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54311" y="7143887"/>
            <a:ext cx="246486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1070A"/>
                </a:solidFill>
                <a:cs typeface="Bokor"/>
              </a:rPr>
              <a:t>សូមអរគុណ</a:t>
            </a:r>
            <a:r>
              <a:rPr lang="en-US" sz="3000" dirty="0">
                <a:solidFill>
                  <a:srgbClr val="01070A"/>
                </a:solidFill>
                <a:cs typeface="Bokor"/>
              </a:rPr>
              <a:t>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19634" y="3948293"/>
            <a:ext cx="12217671" cy="104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សូមអរគុណលោកគ្រូអ្នកគ្រូ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ដែលតែងតែបង្ហាត់បង្រៀនពួកខ្ញុំដោយយកចិត្ដទុកដាក់បំផុត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បើគ្មានលោកគ្រូ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អ្នកគ្រូពួកខ្ញុំក៏មិនអាចបញ្ចប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ASSIGNMENT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បានដោយជោគជ័យនោះដែរ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។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19634" y="5304927"/>
            <a:ext cx="12200126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ជាចុងក្រោយសូមជូនពរទៅដល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ANT TECHNOLOGY TRAINING CENTER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ក្រសួងប្រៃសណីយ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៍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ទូរគមនាគមន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៍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ឲ្យកាន់តែរីកចម្រើន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និងក៏សូមជូនពរដល់លោកគ្រូអ្នកគ្រូនៅ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ANT TECHNOLOGY TRAINING CENTER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ជួបប្រទះតែសេចក្ដីសុខសេចក្ដីចម្រើនគ្រប់ពេលវេលា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1545" y="1747580"/>
            <a:ext cx="14626702" cy="8206543"/>
          </a:xfrm>
          <a:custGeom>
            <a:avLst/>
            <a:gdLst/>
            <a:ahLst/>
            <a:cxnLst/>
            <a:rect l="l" t="t" r="r" b="b"/>
            <a:pathLst>
              <a:path w="14626702" h="8206543">
                <a:moveTo>
                  <a:pt x="0" y="0"/>
                </a:moveTo>
                <a:lnTo>
                  <a:pt x="14626701" y="0"/>
                </a:lnTo>
                <a:lnTo>
                  <a:pt x="14626701" y="8206543"/>
                </a:lnTo>
                <a:lnTo>
                  <a:pt x="0" y="820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031" y="8357364"/>
            <a:ext cx="3163338" cy="1929636"/>
          </a:xfrm>
          <a:custGeom>
            <a:avLst/>
            <a:gdLst/>
            <a:ahLst/>
            <a:cxnLst/>
            <a:rect l="l" t="t" r="r" b="b"/>
            <a:pathLst>
              <a:path w="3163338" h="1929636">
                <a:moveTo>
                  <a:pt x="0" y="0"/>
                </a:moveTo>
                <a:lnTo>
                  <a:pt x="3163338" y="0"/>
                </a:lnTo>
                <a:lnTo>
                  <a:pt x="3163338" y="1929636"/>
                </a:lnTo>
                <a:lnTo>
                  <a:pt x="0" y="1929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08818" y="532056"/>
            <a:ext cx="1258634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ផ្ទាំងទី៤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ការ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Update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ទិន្នន័យរបស់សមាជិក</a:t>
            </a:r>
            <a:endParaRPr lang="en-US" sz="6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9969" y="1909439"/>
            <a:ext cx="14453445" cy="8130731"/>
          </a:xfrm>
          <a:custGeom>
            <a:avLst/>
            <a:gdLst/>
            <a:ahLst/>
            <a:cxnLst/>
            <a:rect l="l" t="t" r="r" b="b"/>
            <a:pathLst>
              <a:path w="14453445" h="8130731">
                <a:moveTo>
                  <a:pt x="0" y="0"/>
                </a:moveTo>
                <a:lnTo>
                  <a:pt x="14453445" y="0"/>
                </a:lnTo>
                <a:lnTo>
                  <a:pt x="14453445" y="8130732"/>
                </a:lnTo>
                <a:lnTo>
                  <a:pt x="0" y="8130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29969" y="1909439"/>
            <a:ext cx="14453445" cy="8124718"/>
          </a:xfrm>
          <a:custGeom>
            <a:avLst/>
            <a:gdLst/>
            <a:ahLst/>
            <a:cxnLst/>
            <a:rect l="l" t="t" r="r" b="b"/>
            <a:pathLst>
              <a:path w="14453445" h="8124718">
                <a:moveTo>
                  <a:pt x="0" y="0"/>
                </a:moveTo>
                <a:lnTo>
                  <a:pt x="14453445" y="0"/>
                </a:lnTo>
                <a:lnTo>
                  <a:pt x="14453445" y="8124718"/>
                </a:lnTo>
                <a:lnTo>
                  <a:pt x="0" y="8124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5214" y="6669092"/>
            <a:ext cx="3553179" cy="3371079"/>
          </a:xfrm>
          <a:custGeom>
            <a:avLst/>
            <a:gdLst/>
            <a:ahLst/>
            <a:cxnLst/>
            <a:rect l="l" t="t" r="r" b="b"/>
            <a:pathLst>
              <a:path w="3553179" h="3371079">
                <a:moveTo>
                  <a:pt x="0" y="0"/>
                </a:moveTo>
                <a:lnTo>
                  <a:pt x="3553179" y="0"/>
                </a:lnTo>
                <a:lnTo>
                  <a:pt x="3553179" y="3371079"/>
                </a:lnTo>
                <a:lnTo>
                  <a:pt x="0" y="3371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5214" y="6133488"/>
            <a:ext cx="3677204" cy="3738377"/>
          </a:xfrm>
          <a:custGeom>
            <a:avLst/>
            <a:gdLst/>
            <a:ahLst/>
            <a:cxnLst/>
            <a:rect l="l" t="t" r="r" b="b"/>
            <a:pathLst>
              <a:path w="3677204" h="3738377">
                <a:moveTo>
                  <a:pt x="0" y="0"/>
                </a:moveTo>
                <a:lnTo>
                  <a:pt x="3677204" y="0"/>
                </a:lnTo>
                <a:lnTo>
                  <a:pt x="3677204" y="3738377"/>
                </a:lnTo>
                <a:lnTo>
                  <a:pt x="0" y="3738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8818" y="532056"/>
            <a:ext cx="1258634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ផ្ទាំងទី៥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ការ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Delete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ទិន្នន័យរបស់សមាជិក</a:t>
            </a:r>
            <a:endParaRPr lang="en-US" sz="6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8208" y="3407863"/>
            <a:ext cx="11810754" cy="6644095"/>
          </a:xfrm>
          <a:custGeom>
            <a:avLst/>
            <a:gdLst/>
            <a:ahLst/>
            <a:cxnLst/>
            <a:rect l="l" t="t" r="r" b="b"/>
            <a:pathLst>
              <a:path w="11810754" h="6644095">
                <a:moveTo>
                  <a:pt x="0" y="0"/>
                </a:moveTo>
                <a:lnTo>
                  <a:pt x="11810754" y="0"/>
                </a:lnTo>
                <a:lnTo>
                  <a:pt x="11810754" y="6644095"/>
                </a:lnTo>
                <a:lnTo>
                  <a:pt x="0" y="6644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7681" y="4946737"/>
            <a:ext cx="4520431" cy="4818289"/>
          </a:xfrm>
          <a:custGeom>
            <a:avLst/>
            <a:gdLst/>
            <a:ahLst/>
            <a:cxnLst/>
            <a:rect l="l" t="t" r="r" b="b"/>
            <a:pathLst>
              <a:path w="4520431" h="4818289">
                <a:moveTo>
                  <a:pt x="0" y="0"/>
                </a:moveTo>
                <a:lnTo>
                  <a:pt x="4520432" y="0"/>
                </a:lnTo>
                <a:lnTo>
                  <a:pt x="4520432" y="4818289"/>
                </a:lnTo>
                <a:lnTo>
                  <a:pt x="0" y="481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0398" y="409892"/>
            <a:ext cx="1011379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About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Us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0398" y="1945965"/>
            <a:ext cx="1499675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About Us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មានព័ត៌មានរបស់អ្នកអភិវឌ្ឍន៍កម្មវិធីនិងព័ត៌មានទូទៅទាក់ទងនឹងលោកគ្រូនិង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Mentor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ព្រមទាំងព័ត៌មានរបស់សាលាផងដែរ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79675" y="1366440"/>
            <a:ext cx="11704017" cy="6603603"/>
          </a:xfrm>
          <a:custGeom>
            <a:avLst/>
            <a:gdLst/>
            <a:ahLst/>
            <a:cxnLst/>
            <a:rect l="l" t="t" r="r" b="b"/>
            <a:pathLst>
              <a:path w="11704017" h="6603603">
                <a:moveTo>
                  <a:pt x="0" y="0"/>
                </a:moveTo>
                <a:lnTo>
                  <a:pt x="11704017" y="0"/>
                </a:lnTo>
                <a:lnTo>
                  <a:pt x="11704017" y="6603603"/>
                </a:lnTo>
                <a:lnTo>
                  <a:pt x="0" y="660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9207" y="4111488"/>
            <a:ext cx="4909532" cy="61755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58590" y="8284891"/>
            <a:ext cx="1664845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D0D0D"/>
                </a:solidFill>
                <a:cs typeface="Bokor"/>
              </a:rPr>
              <a:t>នេះជាផ្ទាំងចុងក្រោយ នៅពេលដែលចាកចេញពីកម្មវិធី។</a:t>
            </a: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194" y="-2198901"/>
            <a:ext cx="18036350" cy="3810179"/>
          </a:xfrm>
          <a:custGeom>
            <a:avLst/>
            <a:gdLst/>
            <a:ahLst/>
            <a:cxnLst/>
            <a:rect l="l" t="t" r="r" b="b"/>
            <a:pathLst>
              <a:path w="18036350" h="3810179">
                <a:moveTo>
                  <a:pt x="0" y="0"/>
                </a:moveTo>
                <a:lnTo>
                  <a:pt x="18036350" y="0"/>
                </a:lnTo>
                <a:lnTo>
                  <a:pt x="18036350" y="3810179"/>
                </a:lnTo>
                <a:lnTo>
                  <a:pt x="0" y="381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11369" y="2935155"/>
            <a:ext cx="8594468" cy="7122666"/>
          </a:xfrm>
          <a:custGeom>
            <a:avLst/>
            <a:gdLst/>
            <a:ahLst/>
            <a:cxnLst/>
            <a:rect l="l" t="t" r="r" b="b"/>
            <a:pathLst>
              <a:path w="8594468" h="7122666">
                <a:moveTo>
                  <a:pt x="0" y="0"/>
                </a:moveTo>
                <a:lnTo>
                  <a:pt x="8594468" y="0"/>
                </a:lnTo>
                <a:lnTo>
                  <a:pt x="8594468" y="7122665"/>
                </a:lnTo>
                <a:lnTo>
                  <a:pt x="0" y="712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8979" y="2100858"/>
            <a:ext cx="8419028" cy="4114800"/>
          </a:xfrm>
          <a:custGeom>
            <a:avLst/>
            <a:gdLst/>
            <a:ahLst/>
            <a:cxnLst/>
            <a:rect l="l" t="t" r="r" b="b"/>
            <a:pathLst>
              <a:path w="8419028" h="4114800">
                <a:moveTo>
                  <a:pt x="0" y="0"/>
                </a:moveTo>
                <a:lnTo>
                  <a:pt x="8419028" y="0"/>
                </a:lnTo>
                <a:lnTo>
                  <a:pt x="8419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8325" y="6376270"/>
            <a:ext cx="5604253" cy="3790513"/>
          </a:xfrm>
          <a:custGeom>
            <a:avLst/>
            <a:gdLst/>
            <a:ahLst/>
            <a:cxnLst/>
            <a:rect l="l" t="t" r="r" b="b"/>
            <a:pathLst>
              <a:path w="5604253" h="3790513">
                <a:moveTo>
                  <a:pt x="0" y="0"/>
                </a:moveTo>
                <a:lnTo>
                  <a:pt x="5604252" y="0"/>
                </a:lnTo>
                <a:lnTo>
                  <a:pt x="5604252" y="3790513"/>
                </a:lnTo>
                <a:lnTo>
                  <a:pt x="0" y="3790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006114"/>
            <a:ext cx="9806077" cy="320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08"/>
              </a:lnSpc>
            </a:pPr>
            <a:r>
              <a:rPr lang="en-US" sz="14400">
                <a:solidFill>
                  <a:srgbClr val="4370D8"/>
                </a:solidFill>
                <a:latin typeface="Ahkio Bold"/>
              </a:rPr>
              <a:t>PROGRAM</a:t>
            </a:r>
            <a:r>
              <a:rPr lang="en-US" sz="14400">
                <a:solidFill>
                  <a:srgbClr val="000000"/>
                </a:solidFill>
                <a:latin typeface="Ahkio Bold"/>
              </a:rPr>
              <a:t> </a:t>
            </a:r>
            <a:r>
              <a:rPr lang="en-US" sz="14400">
                <a:solidFill>
                  <a:srgbClr val="EAB949"/>
                </a:solidFill>
                <a:latin typeface="Ahkio Bold"/>
              </a:rPr>
              <a:t>DEMO</a:t>
            </a: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3982" y="3873156"/>
            <a:ext cx="4322199" cy="6611394"/>
          </a:xfrm>
          <a:custGeom>
            <a:avLst/>
            <a:gdLst/>
            <a:ahLst/>
            <a:cxnLst/>
            <a:rect l="l" t="t" r="r" b="b"/>
            <a:pathLst>
              <a:path w="4322199" h="6611394">
                <a:moveTo>
                  <a:pt x="0" y="0"/>
                </a:moveTo>
                <a:lnTo>
                  <a:pt x="4322199" y="0"/>
                </a:lnTo>
                <a:lnTo>
                  <a:pt x="4322199" y="6611393"/>
                </a:lnTo>
                <a:lnTo>
                  <a:pt x="0" y="661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315200" cy="1581912"/>
          </a:xfrm>
          <a:custGeom>
            <a:avLst/>
            <a:gdLst/>
            <a:ahLst/>
            <a:cxnLst/>
            <a:rect l="l" t="t" r="r" b="b"/>
            <a:pathLst>
              <a:path w="7315200" h="1581912">
                <a:moveTo>
                  <a:pt x="0" y="0"/>
                </a:moveTo>
                <a:lnTo>
                  <a:pt x="7315200" y="0"/>
                </a:lnTo>
                <a:lnTo>
                  <a:pt x="7315200" y="1581912"/>
                </a:lnTo>
                <a:lnTo>
                  <a:pt x="0" y="158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15200" y="0"/>
            <a:ext cx="7315200" cy="1581912"/>
          </a:xfrm>
          <a:custGeom>
            <a:avLst/>
            <a:gdLst/>
            <a:ahLst/>
            <a:cxnLst/>
            <a:rect l="l" t="t" r="r" b="b"/>
            <a:pathLst>
              <a:path w="7315200" h="1581912">
                <a:moveTo>
                  <a:pt x="0" y="0"/>
                </a:moveTo>
                <a:lnTo>
                  <a:pt x="7315200" y="0"/>
                </a:lnTo>
                <a:lnTo>
                  <a:pt x="7315200" y="1581912"/>
                </a:lnTo>
                <a:lnTo>
                  <a:pt x="0" y="158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30400" y="0"/>
            <a:ext cx="7315200" cy="1581912"/>
          </a:xfrm>
          <a:custGeom>
            <a:avLst/>
            <a:gdLst/>
            <a:ahLst/>
            <a:cxnLst/>
            <a:rect l="l" t="t" r="r" b="b"/>
            <a:pathLst>
              <a:path w="7315200" h="1581912">
                <a:moveTo>
                  <a:pt x="0" y="0"/>
                </a:moveTo>
                <a:lnTo>
                  <a:pt x="7315200" y="0"/>
                </a:lnTo>
                <a:lnTo>
                  <a:pt x="7315200" y="1581912"/>
                </a:lnTo>
                <a:lnTo>
                  <a:pt x="0" y="158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4278" y="3873156"/>
            <a:ext cx="4962563" cy="6661158"/>
          </a:xfrm>
          <a:custGeom>
            <a:avLst/>
            <a:gdLst/>
            <a:ahLst/>
            <a:cxnLst/>
            <a:rect l="l" t="t" r="r" b="b"/>
            <a:pathLst>
              <a:path w="4962563" h="6661158">
                <a:moveTo>
                  <a:pt x="0" y="0"/>
                </a:moveTo>
                <a:lnTo>
                  <a:pt x="4962562" y="0"/>
                </a:lnTo>
                <a:lnTo>
                  <a:pt x="4962562" y="6661158"/>
                </a:lnTo>
                <a:lnTo>
                  <a:pt x="0" y="6661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40610" y="6369749"/>
            <a:ext cx="2391728" cy="4114800"/>
          </a:xfrm>
          <a:custGeom>
            <a:avLst/>
            <a:gdLst/>
            <a:ahLst/>
            <a:cxnLst/>
            <a:rect l="l" t="t" r="r" b="b"/>
            <a:pathLst>
              <a:path w="2391728" h="4114800">
                <a:moveTo>
                  <a:pt x="0" y="0"/>
                </a:moveTo>
                <a:lnTo>
                  <a:pt x="2391727" y="0"/>
                </a:lnTo>
                <a:lnTo>
                  <a:pt x="2391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27382" y="2333396"/>
            <a:ext cx="10874418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63"/>
              </a:lnSpc>
              <a:spcBef>
                <a:spcPct val="0"/>
              </a:spcBef>
            </a:pPr>
            <a:r>
              <a:rPr lang="en-US" sz="8831" dirty="0" err="1">
                <a:solidFill>
                  <a:srgbClr val="000000"/>
                </a:solidFill>
                <a:cs typeface="Bokor"/>
              </a:rPr>
              <a:t>សូមអរគុណចំពោះការស្ដាប</a:t>
            </a:r>
            <a:r>
              <a:rPr lang="en-US" sz="8831" dirty="0">
                <a:solidFill>
                  <a:srgbClr val="000000"/>
                </a:solidFill>
                <a:cs typeface="Bokor"/>
              </a:rPr>
              <a:t>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11320" y="3749331"/>
            <a:ext cx="6029920" cy="87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00000"/>
                </a:solidFill>
                <a:latin typeface="Ahkio"/>
              </a:rPr>
              <a:t>Thanks for your attention</a:t>
            </a:r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94593" y="641552"/>
            <a:ext cx="5162725" cy="3058915"/>
          </a:xfrm>
          <a:custGeom>
            <a:avLst/>
            <a:gdLst/>
            <a:ahLst/>
            <a:cxnLst/>
            <a:rect l="l" t="t" r="r" b="b"/>
            <a:pathLst>
              <a:path w="6883634" h="4078553">
                <a:moveTo>
                  <a:pt x="0" y="0"/>
                </a:moveTo>
                <a:lnTo>
                  <a:pt x="6883634" y="0"/>
                </a:lnTo>
                <a:lnTo>
                  <a:pt x="6883634" y="4078553"/>
                </a:lnTo>
                <a:lnTo>
                  <a:pt x="0" y="407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7122" y="874584"/>
            <a:ext cx="6080679" cy="343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9"/>
              </a:lnSpc>
              <a:spcBef>
                <a:spcPct val="0"/>
              </a:spcBef>
            </a:pPr>
            <a:r>
              <a:rPr lang="en-US" sz="20428" dirty="0" err="1">
                <a:solidFill>
                  <a:srgbClr val="000000"/>
                </a:solidFill>
                <a:cs typeface="Bokor"/>
              </a:rPr>
              <a:t>សំណួរ</a:t>
            </a:r>
            <a:endParaRPr lang="en-US" sz="20428" dirty="0">
              <a:solidFill>
                <a:srgbClr val="000000"/>
              </a:solidFill>
              <a:cs typeface="Boko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01364" y="3327127"/>
            <a:ext cx="6080679" cy="2654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55"/>
              </a:lnSpc>
              <a:spcBef>
                <a:spcPct val="0"/>
              </a:spcBef>
            </a:pPr>
            <a:r>
              <a:rPr lang="en-US" sz="14753" dirty="0" err="1">
                <a:solidFill>
                  <a:srgbClr val="000000"/>
                </a:solidFill>
                <a:latin typeface="Kh Ang TaPenh" panose="02000500000000000000" pitchFamily="2" charset="0"/>
                <a:cs typeface="Kh Ang TaPenh" panose="02000500000000000000" pitchFamily="2" charset="0"/>
              </a:rPr>
              <a:t>ចម្លើយ</a:t>
            </a:r>
            <a:endParaRPr lang="en-US" sz="14753" dirty="0">
              <a:solidFill>
                <a:srgbClr val="000000"/>
              </a:solidFill>
              <a:latin typeface="Kh Ang TaPenh" panose="02000500000000000000" pitchFamily="2" charset="0"/>
              <a:cs typeface="Kh Ang TaPenh" panose="02000500000000000000" pitchFamily="2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3613654"/>
            <a:ext cx="7175653" cy="624281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0636288" y="5741672"/>
            <a:ext cx="5422753" cy="4114800"/>
          </a:xfrm>
          <a:custGeom>
            <a:avLst/>
            <a:gdLst/>
            <a:ahLst/>
            <a:cxnLst/>
            <a:rect l="l" t="t" r="r" b="b"/>
            <a:pathLst>
              <a:path w="5422753" h="4114800">
                <a:moveTo>
                  <a:pt x="0" y="0"/>
                </a:moveTo>
                <a:lnTo>
                  <a:pt x="5422752" y="0"/>
                </a:lnTo>
                <a:lnTo>
                  <a:pt x="5422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2569" y="-3865713"/>
            <a:ext cx="18799982" cy="17295983"/>
          </a:xfrm>
          <a:custGeom>
            <a:avLst/>
            <a:gdLst/>
            <a:ahLst/>
            <a:cxnLst/>
            <a:rect l="l" t="t" r="r" b="b"/>
            <a:pathLst>
              <a:path w="18799982" h="17295983">
                <a:moveTo>
                  <a:pt x="0" y="0"/>
                </a:moveTo>
                <a:lnTo>
                  <a:pt x="18799982" y="0"/>
                </a:lnTo>
                <a:lnTo>
                  <a:pt x="18799982" y="17295983"/>
                </a:lnTo>
                <a:lnTo>
                  <a:pt x="0" y="17295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1365" y="1024941"/>
            <a:ext cx="13293258" cy="7514675"/>
            <a:chOff x="0" y="0"/>
            <a:chExt cx="3501105" cy="19791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1105" cy="1979174"/>
            </a:xfrm>
            <a:custGeom>
              <a:avLst/>
              <a:gdLst/>
              <a:ahLst/>
              <a:cxnLst/>
              <a:rect l="l" t="t" r="r" b="b"/>
              <a:pathLst>
                <a:path w="3501105" h="1979174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972767"/>
                  </a:lnTo>
                  <a:cubicBezTo>
                    <a:pt x="3501105" y="1976305"/>
                    <a:pt x="3498237" y="1979174"/>
                    <a:pt x="3494699" y="1979174"/>
                  </a:cubicBezTo>
                  <a:lnTo>
                    <a:pt x="6406" y="1979174"/>
                  </a:lnTo>
                  <a:cubicBezTo>
                    <a:pt x="4707" y="1979174"/>
                    <a:pt x="3078" y="1978499"/>
                    <a:pt x="1876" y="1977297"/>
                  </a:cubicBezTo>
                  <a:cubicBezTo>
                    <a:pt x="675" y="1976096"/>
                    <a:pt x="0" y="1974466"/>
                    <a:pt x="0" y="1972767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501105" cy="2026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10495" y="5143500"/>
            <a:ext cx="2438186" cy="2533181"/>
          </a:xfrm>
          <a:custGeom>
            <a:avLst/>
            <a:gdLst/>
            <a:ahLst/>
            <a:cxnLst/>
            <a:rect l="l" t="t" r="r" b="b"/>
            <a:pathLst>
              <a:path w="2438186" h="2533181">
                <a:moveTo>
                  <a:pt x="0" y="0"/>
                </a:moveTo>
                <a:lnTo>
                  <a:pt x="2438187" y="0"/>
                </a:lnTo>
                <a:lnTo>
                  <a:pt x="2438187" y="2533181"/>
                </a:lnTo>
                <a:lnTo>
                  <a:pt x="0" y="2533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41187" y="7982445"/>
            <a:ext cx="2236226" cy="2551710"/>
          </a:xfrm>
          <a:custGeom>
            <a:avLst/>
            <a:gdLst/>
            <a:ahLst/>
            <a:cxnLst/>
            <a:rect l="l" t="t" r="r" b="b"/>
            <a:pathLst>
              <a:path w="2236226" h="2551710">
                <a:moveTo>
                  <a:pt x="0" y="0"/>
                </a:moveTo>
                <a:lnTo>
                  <a:pt x="2236226" y="0"/>
                </a:lnTo>
                <a:lnTo>
                  <a:pt x="2236226" y="2551710"/>
                </a:lnTo>
                <a:lnTo>
                  <a:pt x="0" y="2551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67265" y="5425877"/>
            <a:ext cx="2992417" cy="2932569"/>
          </a:xfrm>
          <a:custGeom>
            <a:avLst/>
            <a:gdLst/>
            <a:ahLst/>
            <a:cxnLst/>
            <a:rect l="l" t="t" r="r" b="b"/>
            <a:pathLst>
              <a:path w="2992417" h="2932569">
                <a:moveTo>
                  <a:pt x="0" y="0"/>
                </a:moveTo>
                <a:lnTo>
                  <a:pt x="2992417" y="0"/>
                </a:lnTo>
                <a:lnTo>
                  <a:pt x="2992417" y="2932568"/>
                </a:lnTo>
                <a:lnTo>
                  <a:pt x="0" y="2932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855869" y="1342928"/>
            <a:ext cx="2410907" cy="1374333"/>
          </a:xfrm>
          <a:custGeom>
            <a:avLst/>
            <a:gdLst/>
            <a:ahLst/>
            <a:cxnLst/>
            <a:rect l="l" t="t" r="r" b="b"/>
            <a:pathLst>
              <a:path w="2410907" h="1374333">
                <a:moveTo>
                  <a:pt x="0" y="0"/>
                </a:moveTo>
                <a:lnTo>
                  <a:pt x="2410907" y="0"/>
                </a:lnTo>
                <a:lnTo>
                  <a:pt x="2410907" y="1374334"/>
                </a:lnTo>
                <a:lnTo>
                  <a:pt x="0" y="137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90162" y="1671831"/>
            <a:ext cx="6314486" cy="10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737373"/>
                </a:solidFill>
                <a:cs typeface="Odor Mean Chey"/>
              </a:rPr>
              <a:t>សេចក្ដីអធិប្បាយ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90162" y="3239265"/>
            <a:ext cx="12276614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1070A"/>
                </a:solidFill>
                <a:cs typeface="Bokor"/>
              </a:rPr>
              <a:t>កម្មវិធីនេះបង្កើតឡើងក្នុងគោលបំណងសម្រាប់ជួយសម្រួលដល់ការគ្រប់គ្រងនៅក្នុងបណ្ណាល័យ។ អ្នកប្រើប្រាស់អាចប្រើដើម្បីគ្រប់គ្រងទិន្នន័យដូចជា ការគ្រប់គ្រងសៀវភៅនៅក្នុងបណ្ណាល័យ ការខ្ចីសៀវភៅ កាលបរិច្ឆេទខ្ចីសៀវភៅនិង សងសៀវភៅ។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33053"/>
            <a:ext cx="7652950" cy="8334250"/>
            <a:chOff x="0" y="0"/>
            <a:chExt cx="2346297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6297" cy="2555175"/>
            </a:xfrm>
            <a:custGeom>
              <a:avLst/>
              <a:gdLst/>
              <a:ahLst/>
              <a:cxnLst/>
              <a:rect l="l" t="t" r="r" b="b"/>
              <a:pathLst>
                <a:path w="2346297" h="2555175">
                  <a:moveTo>
                    <a:pt x="11128" y="0"/>
                  </a:moveTo>
                  <a:lnTo>
                    <a:pt x="2335169" y="0"/>
                  </a:lnTo>
                  <a:cubicBezTo>
                    <a:pt x="2341315" y="0"/>
                    <a:pt x="2346297" y="4982"/>
                    <a:pt x="2346297" y="11128"/>
                  </a:cubicBezTo>
                  <a:lnTo>
                    <a:pt x="2346297" y="2544047"/>
                  </a:lnTo>
                  <a:cubicBezTo>
                    <a:pt x="2346297" y="2546999"/>
                    <a:pt x="2345125" y="2549829"/>
                    <a:pt x="2343038" y="2551916"/>
                  </a:cubicBezTo>
                  <a:cubicBezTo>
                    <a:pt x="2340951" y="2554003"/>
                    <a:pt x="2338120" y="2555175"/>
                    <a:pt x="2335169" y="2555175"/>
                  </a:cubicBezTo>
                  <a:lnTo>
                    <a:pt x="11128" y="2555175"/>
                  </a:lnTo>
                  <a:cubicBezTo>
                    <a:pt x="8177" y="2555175"/>
                    <a:pt x="5346" y="2554003"/>
                    <a:pt x="3259" y="2551916"/>
                  </a:cubicBezTo>
                  <a:cubicBezTo>
                    <a:pt x="1172" y="2549829"/>
                    <a:pt x="0" y="2546999"/>
                    <a:pt x="0" y="2544047"/>
                  </a:cubicBezTo>
                  <a:lnTo>
                    <a:pt x="0" y="11128"/>
                  </a:lnTo>
                  <a:cubicBezTo>
                    <a:pt x="0" y="8177"/>
                    <a:pt x="1172" y="5346"/>
                    <a:pt x="3259" y="3259"/>
                  </a:cubicBezTo>
                  <a:cubicBezTo>
                    <a:pt x="5346" y="1172"/>
                    <a:pt x="8177" y="0"/>
                    <a:pt x="1112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1070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46297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57182" y="976375"/>
            <a:ext cx="7652950" cy="8334250"/>
            <a:chOff x="0" y="0"/>
            <a:chExt cx="2346297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6297" cy="2555175"/>
            </a:xfrm>
            <a:custGeom>
              <a:avLst/>
              <a:gdLst/>
              <a:ahLst/>
              <a:cxnLst/>
              <a:rect l="l" t="t" r="r" b="b"/>
              <a:pathLst>
                <a:path w="2346297" h="2555175">
                  <a:moveTo>
                    <a:pt x="11128" y="0"/>
                  </a:moveTo>
                  <a:lnTo>
                    <a:pt x="2335169" y="0"/>
                  </a:lnTo>
                  <a:cubicBezTo>
                    <a:pt x="2341315" y="0"/>
                    <a:pt x="2346297" y="4982"/>
                    <a:pt x="2346297" y="11128"/>
                  </a:cubicBezTo>
                  <a:lnTo>
                    <a:pt x="2346297" y="2544047"/>
                  </a:lnTo>
                  <a:cubicBezTo>
                    <a:pt x="2346297" y="2546999"/>
                    <a:pt x="2345125" y="2549829"/>
                    <a:pt x="2343038" y="2551916"/>
                  </a:cubicBezTo>
                  <a:cubicBezTo>
                    <a:pt x="2340951" y="2554003"/>
                    <a:pt x="2338120" y="2555175"/>
                    <a:pt x="2335169" y="2555175"/>
                  </a:cubicBezTo>
                  <a:lnTo>
                    <a:pt x="11128" y="2555175"/>
                  </a:lnTo>
                  <a:cubicBezTo>
                    <a:pt x="8177" y="2555175"/>
                    <a:pt x="5346" y="2554003"/>
                    <a:pt x="3259" y="2551916"/>
                  </a:cubicBezTo>
                  <a:cubicBezTo>
                    <a:pt x="1172" y="2549829"/>
                    <a:pt x="0" y="2546999"/>
                    <a:pt x="0" y="2544047"/>
                  </a:cubicBezTo>
                  <a:lnTo>
                    <a:pt x="0" y="11128"/>
                  </a:lnTo>
                  <a:cubicBezTo>
                    <a:pt x="0" y="8177"/>
                    <a:pt x="1172" y="5346"/>
                    <a:pt x="3259" y="3259"/>
                  </a:cubicBezTo>
                  <a:cubicBezTo>
                    <a:pt x="5346" y="1172"/>
                    <a:pt x="8177" y="0"/>
                    <a:pt x="1112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1070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46297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878081" y="350645"/>
            <a:ext cx="2265919" cy="1696521"/>
          </a:xfrm>
          <a:custGeom>
            <a:avLst/>
            <a:gdLst/>
            <a:ahLst/>
            <a:cxnLst/>
            <a:rect l="l" t="t" r="r" b="b"/>
            <a:pathLst>
              <a:path w="2265919" h="1696521">
                <a:moveTo>
                  <a:pt x="0" y="0"/>
                </a:moveTo>
                <a:lnTo>
                  <a:pt x="2265919" y="0"/>
                </a:lnTo>
                <a:lnTo>
                  <a:pt x="2265919" y="1696521"/>
                </a:lnTo>
                <a:lnTo>
                  <a:pt x="0" y="1696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8355"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811046" y="371639"/>
            <a:ext cx="2079895" cy="1675526"/>
          </a:xfrm>
          <a:custGeom>
            <a:avLst/>
            <a:gdLst/>
            <a:ahLst/>
            <a:cxnLst/>
            <a:rect l="l" t="t" r="r" b="b"/>
            <a:pathLst>
              <a:path w="2079895" h="1675526">
                <a:moveTo>
                  <a:pt x="2079895" y="0"/>
                </a:moveTo>
                <a:lnTo>
                  <a:pt x="0" y="0"/>
                </a:lnTo>
                <a:lnTo>
                  <a:pt x="0" y="1675527"/>
                </a:lnTo>
                <a:lnTo>
                  <a:pt x="2079895" y="1675527"/>
                </a:lnTo>
                <a:lnTo>
                  <a:pt x="20798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201" b="-125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13858" y="7416944"/>
            <a:ext cx="2796274" cy="2768311"/>
          </a:xfrm>
          <a:custGeom>
            <a:avLst/>
            <a:gdLst/>
            <a:ahLst/>
            <a:cxnLst/>
            <a:rect l="l" t="t" r="r" b="b"/>
            <a:pathLst>
              <a:path w="2796274" h="2768311">
                <a:moveTo>
                  <a:pt x="0" y="0"/>
                </a:moveTo>
                <a:lnTo>
                  <a:pt x="2796274" y="0"/>
                </a:lnTo>
                <a:lnTo>
                  <a:pt x="2796274" y="2768312"/>
                </a:lnTo>
                <a:lnTo>
                  <a:pt x="0" y="2768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61979" y="6172200"/>
            <a:ext cx="4559335" cy="4114800"/>
          </a:xfrm>
          <a:custGeom>
            <a:avLst/>
            <a:gdLst/>
            <a:ahLst/>
            <a:cxnLst/>
            <a:rect l="l" t="t" r="r" b="b"/>
            <a:pathLst>
              <a:path w="4559335" h="4114800">
                <a:moveTo>
                  <a:pt x="0" y="0"/>
                </a:moveTo>
                <a:lnTo>
                  <a:pt x="4559335" y="0"/>
                </a:lnTo>
                <a:lnTo>
                  <a:pt x="45593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08114" y="1130544"/>
            <a:ext cx="4078932" cy="161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45454"/>
                </a:solidFill>
                <a:cs typeface="Hanuman Bold"/>
              </a:rPr>
              <a:t>គុណវិបត្តិ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885" y="1130544"/>
            <a:ext cx="5191423" cy="161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45454"/>
                </a:solidFill>
                <a:cs typeface="Hanuman Bold"/>
              </a:rPr>
              <a:t>គុណសម្បត្តិ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8703" y="3306238"/>
            <a:ext cx="737294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Bokor"/>
              </a:rPr>
              <a:t>អ្នកប្រើប្រាស់អាចប្រើប្រាស់កម្មវិធីនេះដោយគ្រាន់តែចុះ</a:t>
            </a:r>
            <a:r>
              <a:rPr lang="en-US" sz="3000">
                <a:solidFill>
                  <a:srgbClr val="545454"/>
                </a:solidFill>
                <a:latin typeface="Bokor"/>
                <a:cs typeface="Bokor"/>
              </a:rPr>
              <a:t>ឈ្មោះប្រើប្រាស់​ ដើម្បីគ្រប់គ្រងទិន្នន័យទាំងនោះ។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067300"/>
            <a:ext cx="7372944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cs typeface="Bokor"/>
              </a:rPr>
              <a:t>អ្នកប្រើប្រាស់អាចប្រើប្រាស់នូវមុខងារមួយចំនួនក្នុងកម្មវិធីដូចជា</a:t>
            </a:r>
            <a:endParaRPr lang="en-US" sz="3000" dirty="0">
              <a:solidFill>
                <a:srgbClr val="545454"/>
              </a:solidFill>
              <a:cs typeface="Bokor"/>
            </a:endParaRP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latin typeface="Bokor"/>
              </a:rPr>
              <a:t>​ </a:t>
            </a: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INSERT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 UPDATE 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 SEARCH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 DELETE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 DISPLAY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08114" y="3077638"/>
            <a:ext cx="6639720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dirty="0"/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 </a:t>
            </a:r>
            <a:r>
              <a:rPr lang="en-US" sz="3000" dirty="0" err="1">
                <a:solidFill>
                  <a:srgbClr val="545454"/>
                </a:solidFill>
                <a:latin typeface="Bokor"/>
                <a:cs typeface="Bokor"/>
              </a:rPr>
              <a:t>អាចដំណើរការបានតែនៅលើ</a:t>
            </a: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</a:t>
            </a:r>
            <a:r>
              <a:rPr lang="en-US" sz="3000" dirty="0">
                <a:solidFill>
                  <a:srgbClr val="545454"/>
                </a:solidFill>
                <a:cs typeface="Bokor"/>
              </a:rPr>
              <a:t>WINDOW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 </a:t>
            </a:r>
            <a:r>
              <a:rPr lang="en-US" sz="3000" dirty="0" err="1">
                <a:solidFill>
                  <a:srgbClr val="545454"/>
                </a:solidFill>
                <a:latin typeface="Bokor"/>
                <a:cs typeface="Bokor"/>
              </a:rPr>
              <a:t>ជាកម្មវិធីប្រភេទ</a:t>
            </a: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</a:t>
            </a:r>
            <a:r>
              <a:rPr lang="en-US" sz="3000" dirty="0">
                <a:solidFill>
                  <a:srgbClr val="545454"/>
                </a:solidFill>
                <a:cs typeface="Bokor"/>
              </a:rPr>
              <a:t>LOCAL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 </a:t>
            </a:r>
            <a:r>
              <a:rPr lang="en-US" sz="3000" dirty="0" err="1">
                <a:solidFill>
                  <a:srgbClr val="545454"/>
                </a:solidFill>
                <a:latin typeface="Bokor"/>
                <a:cs typeface="Bokor"/>
              </a:rPr>
              <a:t>ក្នុងសៀវភៅមួយក្បាលសមាជិកមានសិទ្ធខ្ចី</a:t>
            </a: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  </a:t>
            </a:r>
            <a:r>
              <a:rPr lang="en-US" sz="3000" dirty="0" err="1">
                <a:solidFill>
                  <a:srgbClr val="545454"/>
                </a:solidFill>
                <a:latin typeface="Bokor"/>
                <a:cs typeface="Bokor"/>
              </a:rPr>
              <a:t>បានតែម្ដង</a:t>
            </a:r>
            <a:endParaRPr lang="en-US" sz="3000" dirty="0">
              <a:solidFill>
                <a:srgbClr val="545454"/>
              </a:solidFill>
              <a:latin typeface="Bokor"/>
              <a:cs typeface="Bokor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cs typeface="Bokor"/>
              </a:rPr>
              <a:t>កម្មវិធីអាចចូលប្រើដោយគ្មានការអនុញ្ញាត</a:t>
            </a:r>
            <a:endParaRPr lang="en-US" sz="3000" dirty="0">
              <a:solidFill>
                <a:srgbClr val="545454"/>
              </a:solidFill>
              <a:cs typeface="Boko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74636" y="6129761"/>
            <a:ext cx="352700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Bokor"/>
              </a:rPr>
              <a:t>មុខងារគ្រប់គ្រងការខ្ចីសៀវភៅ និងសងសៀវភៅ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9395" y="6386835"/>
            <a:ext cx="3945768" cy="3931420"/>
          </a:xfrm>
          <a:custGeom>
            <a:avLst/>
            <a:gdLst/>
            <a:ahLst/>
            <a:cxnLst/>
            <a:rect l="l" t="t" r="r" b="b"/>
            <a:pathLst>
              <a:path w="3945768" h="3931420">
                <a:moveTo>
                  <a:pt x="0" y="0"/>
                </a:moveTo>
                <a:lnTo>
                  <a:pt x="3945768" y="0"/>
                </a:lnTo>
                <a:lnTo>
                  <a:pt x="3945768" y="3931420"/>
                </a:lnTo>
                <a:lnTo>
                  <a:pt x="0" y="393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90442" flipH="1">
            <a:off x="11163603" y="2882628"/>
            <a:ext cx="2043165" cy="1675395"/>
          </a:xfrm>
          <a:custGeom>
            <a:avLst/>
            <a:gdLst/>
            <a:ahLst/>
            <a:cxnLst/>
            <a:rect l="l" t="t" r="r" b="b"/>
            <a:pathLst>
              <a:path w="2043165" h="1675395">
                <a:moveTo>
                  <a:pt x="2043164" y="0"/>
                </a:moveTo>
                <a:lnTo>
                  <a:pt x="0" y="0"/>
                </a:lnTo>
                <a:lnTo>
                  <a:pt x="0" y="1675395"/>
                </a:lnTo>
                <a:lnTo>
                  <a:pt x="2043164" y="1675395"/>
                </a:lnTo>
                <a:lnTo>
                  <a:pt x="20431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3123">
            <a:off x="955967" y="2360002"/>
            <a:ext cx="5850998" cy="4342682"/>
            <a:chOff x="0" y="0"/>
            <a:chExt cx="1272264" cy="944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2264" cy="944290"/>
            </a:xfrm>
            <a:custGeom>
              <a:avLst/>
              <a:gdLst/>
              <a:ahLst/>
              <a:cxnLst/>
              <a:rect l="l" t="t" r="r" b="b"/>
              <a:pathLst>
                <a:path w="1272264" h="944290">
                  <a:moveTo>
                    <a:pt x="9262" y="0"/>
                  </a:moveTo>
                  <a:lnTo>
                    <a:pt x="1263001" y="0"/>
                  </a:lnTo>
                  <a:cubicBezTo>
                    <a:pt x="1268117" y="0"/>
                    <a:pt x="1272264" y="4147"/>
                    <a:pt x="1272264" y="9262"/>
                  </a:cubicBezTo>
                  <a:lnTo>
                    <a:pt x="1272264" y="935027"/>
                  </a:lnTo>
                  <a:cubicBezTo>
                    <a:pt x="1272264" y="940143"/>
                    <a:pt x="1268117" y="944290"/>
                    <a:pt x="1263001" y="944290"/>
                  </a:cubicBezTo>
                  <a:lnTo>
                    <a:pt x="9262" y="944290"/>
                  </a:lnTo>
                  <a:cubicBezTo>
                    <a:pt x="4147" y="944290"/>
                    <a:pt x="0" y="940143"/>
                    <a:pt x="0" y="935027"/>
                  </a:cubicBezTo>
                  <a:lnTo>
                    <a:pt x="0" y="9262"/>
                  </a:lnTo>
                  <a:cubicBezTo>
                    <a:pt x="0" y="4147"/>
                    <a:pt x="4147" y="0"/>
                    <a:pt x="9262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72264" cy="991915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3585" y="2158904"/>
            <a:ext cx="5705935" cy="4227931"/>
            <a:chOff x="0" y="0"/>
            <a:chExt cx="1240721" cy="9193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0721" cy="919338"/>
            </a:xfrm>
            <a:custGeom>
              <a:avLst/>
              <a:gdLst/>
              <a:ahLst/>
              <a:cxnLst/>
              <a:rect l="l" t="t" r="r" b="b"/>
              <a:pathLst>
                <a:path w="1240721" h="919338">
                  <a:moveTo>
                    <a:pt x="14925" y="0"/>
                  </a:moveTo>
                  <a:lnTo>
                    <a:pt x="1225796" y="0"/>
                  </a:lnTo>
                  <a:cubicBezTo>
                    <a:pt x="1229754" y="0"/>
                    <a:pt x="1233550" y="1572"/>
                    <a:pt x="1236349" y="4371"/>
                  </a:cubicBezTo>
                  <a:cubicBezTo>
                    <a:pt x="1239148" y="7170"/>
                    <a:pt x="1240721" y="10967"/>
                    <a:pt x="1240721" y="14925"/>
                  </a:cubicBezTo>
                  <a:lnTo>
                    <a:pt x="1240721" y="904413"/>
                  </a:lnTo>
                  <a:cubicBezTo>
                    <a:pt x="1240721" y="908371"/>
                    <a:pt x="1239148" y="912167"/>
                    <a:pt x="1236349" y="914966"/>
                  </a:cubicBezTo>
                  <a:cubicBezTo>
                    <a:pt x="1233550" y="917765"/>
                    <a:pt x="1229754" y="919338"/>
                    <a:pt x="1225796" y="919338"/>
                  </a:cubicBezTo>
                  <a:lnTo>
                    <a:pt x="14925" y="919338"/>
                  </a:lnTo>
                  <a:cubicBezTo>
                    <a:pt x="10967" y="919338"/>
                    <a:pt x="7170" y="917765"/>
                    <a:pt x="4371" y="914966"/>
                  </a:cubicBezTo>
                  <a:cubicBezTo>
                    <a:pt x="1572" y="912167"/>
                    <a:pt x="0" y="908371"/>
                    <a:pt x="0" y="904413"/>
                  </a:cubicBezTo>
                  <a:lnTo>
                    <a:pt x="0" y="14925"/>
                  </a:lnTo>
                  <a:cubicBezTo>
                    <a:pt x="0" y="10967"/>
                    <a:pt x="1572" y="7170"/>
                    <a:pt x="4371" y="4371"/>
                  </a:cubicBezTo>
                  <a:cubicBezTo>
                    <a:pt x="7170" y="1572"/>
                    <a:pt x="10967" y="0"/>
                    <a:pt x="1492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40721" cy="966963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21381" y="3944292"/>
            <a:ext cx="5261485" cy="2010044"/>
          </a:xfrm>
          <a:custGeom>
            <a:avLst/>
            <a:gdLst/>
            <a:ahLst/>
            <a:cxnLst/>
            <a:rect l="l" t="t" r="r" b="b"/>
            <a:pathLst>
              <a:path w="5261485" h="2010044">
                <a:moveTo>
                  <a:pt x="0" y="0"/>
                </a:moveTo>
                <a:lnTo>
                  <a:pt x="5261484" y="0"/>
                </a:lnTo>
                <a:lnTo>
                  <a:pt x="5261484" y="2010044"/>
                </a:lnTo>
                <a:lnTo>
                  <a:pt x="0" y="20100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14030" b="-93926"/>
            </a:stretch>
          </a:blipFill>
        </p:spPr>
      </p:sp>
      <p:sp>
        <p:nvSpPr>
          <p:cNvPr id="12" name="Freeform 12"/>
          <p:cNvSpPr/>
          <p:nvPr/>
        </p:nvSpPr>
        <p:spPr>
          <a:xfrm rot="-78655">
            <a:off x="2803465" y="1964533"/>
            <a:ext cx="1752527" cy="388742"/>
          </a:xfrm>
          <a:custGeom>
            <a:avLst/>
            <a:gdLst/>
            <a:ahLst/>
            <a:cxnLst/>
            <a:rect l="l" t="t" r="r" b="b"/>
            <a:pathLst>
              <a:path w="1752527" h="388742">
                <a:moveTo>
                  <a:pt x="0" y="0"/>
                </a:moveTo>
                <a:lnTo>
                  <a:pt x="1752527" y="0"/>
                </a:lnTo>
                <a:lnTo>
                  <a:pt x="1752527" y="388742"/>
                </a:lnTo>
                <a:lnTo>
                  <a:pt x="0" y="388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169110" y="1726405"/>
            <a:ext cx="8186080" cy="4757230"/>
            <a:chOff x="0" y="0"/>
            <a:chExt cx="1780013" cy="10344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0013" cy="1034431"/>
            </a:xfrm>
            <a:custGeom>
              <a:avLst/>
              <a:gdLst/>
              <a:ahLst/>
              <a:cxnLst/>
              <a:rect l="l" t="t" r="r" b="b"/>
              <a:pathLst>
                <a:path w="1780013" h="1034431">
                  <a:moveTo>
                    <a:pt x="10403" y="0"/>
                  </a:moveTo>
                  <a:lnTo>
                    <a:pt x="1769610" y="0"/>
                  </a:lnTo>
                  <a:cubicBezTo>
                    <a:pt x="1772369" y="0"/>
                    <a:pt x="1775015" y="1096"/>
                    <a:pt x="1776966" y="3047"/>
                  </a:cubicBezTo>
                  <a:cubicBezTo>
                    <a:pt x="1778917" y="4998"/>
                    <a:pt x="1780013" y="7644"/>
                    <a:pt x="1780013" y="10403"/>
                  </a:cubicBezTo>
                  <a:lnTo>
                    <a:pt x="1780013" y="1024027"/>
                  </a:lnTo>
                  <a:cubicBezTo>
                    <a:pt x="1780013" y="1026786"/>
                    <a:pt x="1778917" y="1029433"/>
                    <a:pt x="1776966" y="1031384"/>
                  </a:cubicBezTo>
                  <a:cubicBezTo>
                    <a:pt x="1775015" y="1033335"/>
                    <a:pt x="1772369" y="1034431"/>
                    <a:pt x="1769610" y="1034431"/>
                  </a:cubicBezTo>
                  <a:lnTo>
                    <a:pt x="10403" y="1034431"/>
                  </a:lnTo>
                  <a:cubicBezTo>
                    <a:pt x="7644" y="1034431"/>
                    <a:pt x="4998" y="1033335"/>
                    <a:pt x="3047" y="1031384"/>
                  </a:cubicBezTo>
                  <a:cubicBezTo>
                    <a:pt x="1096" y="1029433"/>
                    <a:pt x="0" y="1026786"/>
                    <a:pt x="0" y="1024027"/>
                  </a:cubicBezTo>
                  <a:lnTo>
                    <a:pt x="0" y="10403"/>
                  </a:lnTo>
                  <a:cubicBezTo>
                    <a:pt x="0" y="7644"/>
                    <a:pt x="1096" y="4998"/>
                    <a:pt x="3047" y="3047"/>
                  </a:cubicBezTo>
                  <a:cubicBezTo>
                    <a:pt x="4998" y="1096"/>
                    <a:pt x="7644" y="0"/>
                    <a:pt x="104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80013" cy="1082056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15233" y="2044354"/>
            <a:ext cx="7416934" cy="4257807"/>
            <a:chOff x="0" y="0"/>
            <a:chExt cx="1612767" cy="9258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12767" cy="925834"/>
            </a:xfrm>
            <a:custGeom>
              <a:avLst/>
              <a:gdLst/>
              <a:ahLst/>
              <a:cxnLst/>
              <a:rect l="l" t="t" r="r" b="b"/>
              <a:pathLst>
                <a:path w="1612767" h="925834">
                  <a:moveTo>
                    <a:pt x="7307" y="0"/>
                  </a:moveTo>
                  <a:lnTo>
                    <a:pt x="1605460" y="0"/>
                  </a:lnTo>
                  <a:cubicBezTo>
                    <a:pt x="1609496" y="0"/>
                    <a:pt x="1612767" y="3271"/>
                    <a:pt x="1612767" y="7307"/>
                  </a:cubicBezTo>
                  <a:lnTo>
                    <a:pt x="1612767" y="918527"/>
                  </a:lnTo>
                  <a:cubicBezTo>
                    <a:pt x="1612767" y="922563"/>
                    <a:pt x="1609496" y="925834"/>
                    <a:pt x="1605460" y="925834"/>
                  </a:cubicBezTo>
                  <a:lnTo>
                    <a:pt x="7307" y="925834"/>
                  </a:lnTo>
                  <a:cubicBezTo>
                    <a:pt x="3271" y="925834"/>
                    <a:pt x="0" y="922563"/>
                    <a:pt x="0" y="918527"/>
                  </a:cubicBezTo>
                  <a:lnTo>
                    <a:pt x="0" y="7307"/>
                  </a:lnTo>
                  <a:cubicBezTo>
                    <a:pt x="0" y="3271"/>
                    <a:pt x="3271" y="0"/>
                    <a:pt x="7307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612767" cy="973459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21608" t="15868" r="14637" b="18432"/>
          <a:stretch>
            <a:fillRect/>
          </a:stretch>
        </p:blipFill>
        <p:spPr>
          <a:xfrm>
            <a:off x="8615233" y="1944537"/>
            <a:ext cx="7293833" cy="4227931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 rot="1019306" flipV="1">
            <a:off x="2289573" y="5955656"/>
            <a:ext cx="5457115" cy="1855419"/>
          </a:xfrm>
          <a:custGeom>
            <a:avLst/>
            <a:gdLst/>
            <a:ahLst/>
            <a:cxnLst/>
            <a:rect l="l" t="t" r="r" b="b"/>
            <a:pathLst>
              <a:path w="5457115" h="1855419">
                <a:moveTo>
                  <a:pt x="0" y="1855419"/>
                </a:moveTo>
                <a:lnTo>
                  <a:pt x="5457115" y="1855419"/>
                </a:lnTo>
                <a:lnTo>
                  <a:pt x="5457115" y="0"/>
                </a:lnTo>
                <a:lnTo>
                  <a:pt x="0" y="0"/>
                </a:lnTo>
                <a:lnTo>
                  <a:pt x="0" y="1855419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999048">
            <a:off x="5178264" y="3333499"/>
            <a:ext cx="3858674" cy="1311949"/>
          </a:xfrm>
          <a:custGeom>
            <a:avLst/>
            <a:gdLst/>
            <a:ahLst/>
            <a:cxnLst/>
            <a:rect l="l" t="t" r="r" b="b"/>
            <a:pathLst>
              <a:path w="3858674" h="1311949">
                <a:moveTo>
                  <a:pt x="0" y="0"/>
                </a:moveTo>
                <a:lnTo>
                  <a:pt x="3858674" y="0"/>
                </a:lnTo>
                <a:lnTo>
                  <a:pt x="3858674" y="1311949"/>
                </a:lnTo>
                <a:lnTo>
                  <a:pt x="0" y="1311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91703" y="2673221"/>
            <a:ext cx="5601719" cy="58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>
                <a:solidFill>
                  <a:srgbClr val="01070A"/>
                </a:solidFill>
                <a:cs typeface="Bokor"/>
              </a:rPr>
              <a:t>យើងត្រូវប្រាកដថា យើងមានកម្មវិធី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6337" y="3360722"/>
            <a:ext cx="5066783" cy="35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1070A"/>
                </a:solidFill>
                <a:latin typeface="Open Sans Bold"/>
              </a:rPr>
              <a:t>LIBRARY_MANAGEMENT_SYSTEM.EXE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363313" y="487847"/>
            <a:ext cx="950731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របៀបចូលប្រើប្រាស់កម្មវិធី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34914" y="7124700"/>
            <a:ext cx="2894731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អ្នកក៏អាចចូលទៅអានការណែនាំរបស់ពួកយើងជាមួយនឹង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000" dirty="0">
                <a:solidFill>
                  <a:srgbClr val="01070A"/>
                </a:solidFill>
                <a:cs typeface="Bokor"/>
              </a:rPr>
              <a:t>File README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93123">
            <a:off x="868892" y="2833067"/>
            <a:ext cx="5850998" cy="4342682"/>
            <a:chOff x="0" y="0"/>
            <a:chExt cx="1272264" cy="9442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2264" cy="944290"/>
            </a:xfrm>
            <a:custGeom>
              <a:avLst/>
              <a:gdLst/>
              <a:ahLst/>
              <a:cxnLst/>
              <a:rect l="l" t="t" r="r" b="b"/>
              <a:pathLst>
                <a:path w="1272264" h="944290">
                  <a:moveTo>
                    <a:pt x="9262" y="0"/>
                  </a:moveTo>
                  <a:lnTo>
                    <a:pt x="1263001" y="0"/>
                  </a:lnTo>
                  <a:cubicBezTo>
                    <a:pt x="1268117" y="0"/>
                    <a:pt x="1272264" y="4147"/>
                    <a:pt x="1272264" y="9262"/>
                  </a:cubicBezTo>
                  <a:lnTo>
                    <a:pt x="1272264" y="935027"/>
                  </a:lnTo>
                  <a:cubicBezTo>
                    <a:pt x="1272264" y="940143"/>
                    <a:pt x="1268117" y="944290"/>
                    <a:pt x="1263001" y="944290"/>
                  </a:cubicBezTo>
                  <a:lnTo>
                    <a:pt x="9262" y="944290"/>
                  </a:lnTo>
                  <a:cubicBezTo>
                    <a:pt x="4147" y="944290"/>
                    <a:pt x="0" y="940143"/>
                    <a:pt x="0" y="935027"/>
                  </a:cubicBezTo>
                  <a:lnTo>
                    <a:pt x="0" y="9262"/>
                  </a:lnTo>
                  <a:cubicBezTo>
                    <a:pt x="0" y="4147"/>
                    <a:pt x="4147" y="0"/>
                    <a:pt x="9262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72264" cy="991915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509" y="2631969"/>
            <a:ext cx="5705935" cy="4227931"/>
            <a:chOff x="0" y="0"/>
            <a:chExt cx="1240721" cy="9193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0721" cy="919338"/>
            </a:xfrm>
            <a:custGeom>
              <a:avLst/>
              <a:gdLst/>
              <a:ahLst/>
              <a:cxnLst/>
              <a:rect l="l" t="t" r="r" b="b"/>
              <a:pathLst>
                <a:path w="1240721" h="919338">
                  <a:moveTo>
                    <a:pt x="14925" y="0"/>
                  </a:moveTo>
                  <a:lnTo>
                    <a:pt x="1225796" y="0"/>
                  </a:lnTo>
                  <a:cubicBezTo>
                    <a:pt x="1229754" y="0"/>
                    <a:pt x="1233550" y="1572"/>
                    <a:pt x="1236349" y="4371"/>
                  </a:cubicBezTo>
                  <a:cubicBezTo>
                    <a:pt x="1239148" y="7170"/>
                    <a:pt x="1240721" y="10967"/>
                    <a:pt x="1240721" y="14925"/>
                  </a:cubicBezTo>
                  <a:lnTo>
                    <a:pt x="1240721" y="904413"/>
                  </a:lnTo>
                  <a:cubicBezTo>
                    <a:pt x="1240721" y="908371"/>
                    <a:pt x="1239148" y="912167"/>
                    <a:pt x="1236349" y="914966"/>
                  </a:cubicBezTo>
                  <a:cubicBezTo>
                    <a:pt x="1233550" y="917765"/>
                    <a:pt x="1229754" y="919338"/>
                    <a:pt x="1225796" y="919338"/>
                  </a:cubicBezTo>
                  <a:lnTo>
                    <a:pt x="14925" y="919338"/>
                  </a:lnTo>
                  <a:cubicBezTo>
                    <a:pt x="10967" y="919338"/>
                    <a:pt x="7170" y="917765"/>
                    <a:pt x="4371" y="914966"/>
                  </a:cubicBezTo>
                  <a:cubicBezTo>
                    <a:pt x="1572" y="912167"/>
                    <a:pt x="0" y="908371"/>
                    <a:pt x="0" y="904413"/>
                  </a:cubicBezTo>
                  <a:lnTo>
                    <a:pt x="0" y="14925"/>
                  </a:lnTo>
                  <a:cubicBezTo>
                    <a:pt x="0" y="10967"/>
                    <a:pt x="1572" y="7170"/>
                    <a:pt x="4371" y="4371"/>
                  </a:cubicBezTo>
                  <a:cubicBezTo>
                    <a:pt x="7170" y="1572"/>
                    <a:pt x="10967" y="0"/>
                    <a:pt x="1492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40721" cy="966963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78655">
            <a:off x="2716390" y="2437598"/>
            <a:ext cx="1752527" cy="388742"/>
          </a:xfrm>
          <a:custGeom>
            <a:avLst/>
            <a:gdLst/>
            <a:ahLst/>
            <a:cxnLst/>
            <a:rect l="l" t="t" r="r" b="b"/>
            <a:pathLst>
              <a:path w="1752527" h="388742">
                <a:moveTo>
                  <a:pt x="0" y="0"/>
                </a:moveTo>
                <a:lnTo>
                  <a:pt x="1752526" y="0"/>
                </a:lnTo>
                <a:lnTo>
                  <a:pt x="1752526" y="388742"/>
                </a:lnTo>
                <a:lnTo>
                  <a:pt x="0" y="388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28050" y="3396490"/>
            <a:ext cx="2151635" cy="1541109"/>
          </a:xfrm>
          <a:custGeom>
            <a:avLst/>
            <a:gdLst/>
            <a:ahLst/>
            <a:cxnLst/>
            <a:rect l="l" t="t" r="r" b="b"/>
            <a:pathLst>
              <a:path w="2151635" h="1541109">
                <a:moveTo>
                  <a:pt x="0" y="0"/>
                </a:moveTo>
                <a:lnTo>
                  <a:pt x="2151635" y="0"/>
                </a:lnTo>
                <a:lnTo>
                  <a:pt x="2151635" y="1541108"/>
                </a:lnTo>
                <a:lnTo>
                  <a:pt x="0" y="1541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95618" y="3449271"/>
            <a:ext cx="1828974" cy="1488327"/>
          </a:xfrm>
          <a:custGeom>
            <a:avLst/>
            <a:gdLst/>
            <a:ahLst/>
            <a:cxnLst/>
            <a:rect l="l" t="t" r="r" b="b"/>
            <a:pathLst>
              <a:path w="1828974" h="1488327">
                <a:moveTo>
                  <a:pt x="0" y="0"/>
                </a:moveTo>
                <a:lnTo>
                  <a:pt x="1828974" y="0"/>
                </a:lnTo>
                <a:lnTo>
                  <a:pt x="1828974" y="1488327"/>
                </a:lnTo>
                <a:lnTo>
                  <a:pt x="0" y="1488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40525" y="3449271"/>
            <a:ext cx="2378320" cy="1528070"/>
          </a:xfrm>
          <a:custGeom>
            <a:avLst/>
            <a:gdLst/>
            <a:ahLst/>
            <a:cxnLst/>
            <a:rect l="l" t="t" r="r" b="b"/>
            <a:pathLst>
              <a:path w="2378320" h="1528070">
                <a:moveTo>
                  <a:pt x="0" y="0"/>
                </a:moveTo>
                <a:lnTo>
                  <a:pt x="2378320" y="0"/>
                </a:lnTo>
                <a:lnTo>
                  <a:pt x="2378320" y="1528070"/>
                </a:lnTo>
                <a:lnTo>
                  <a:pt x="0" y="1528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4628" y="3146286"/>
            <a:ext cx="5235415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3"/>
              </a:lnSpc>
            </a:pPr>
            <a:r>
              <a:rPr lang="en-US" sz="3438" dirty="0" err="1">
                <a:solidFill>
                  <a:srgbClr val="01070A"/>
                </a:solidFill>
                <a:latin typeface="Bokor"/>
                <a:cs typeface="Bokor"/>
              </a:rPr>
              <a:t>យើងអាចបញ្ជាកម្មវិធីនេះដោយប្រើប្រាស់នូវ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438" dirty="0">
                <a:solidFill>
                  <a:srgbClr val="01070A"/>
                </a:solidFill>
                <a:cs typeface="Bokor"/>
              </a:rPr>
              <a:t>Keys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438" dirty="0" err="1">
                <a:solidFill>
                  <a:srgbClr val="01070A"/>
                </a:solidFill>
                <a:latin typeface="Bokor"/>
                <a:cs typeface="Bokor"/>
              </a:rPr>
              <a:t>មួយចំនួនដូចជា</a:t>
            </a:r>
            <a:endParaRPr lang="en-US" sz="3438" dirty="0">
              <a:solidFill>
                <a:srgbClr val="01070A"/>
              </a:solidFill>
              <a:latin typeface="Bokor"/>
              <a:cs typeface="Bokor"/>
            </a:endParaRPr>
          </a:p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 dirty="0">
                <a:solidFill>
                  <a:srgbClr val="01070A"/>
                </a:solidFill>
                <a:cs typeface="Bokor"/>
              </a:rPr>
              <a:t>The ESC KEY ,The Arrow Keys </a:t>
            </a:r>
            <a:r>
              <a:rPr lang="en-US" sz="3438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438" dirty="0">
                <a:solidFill>
                  <a:srgbClr val="01070A"/>
                </a:solidFill>
                <a:cs typeface="Bokor"/>
              </a:rPr>
              <a:t>The Enter Key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892079" y="593565"/>
            <a:ext cx="950731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របៀបប្រើប្រាស់កម្មវិធី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3085" y="5297304"/>
            <a:ext cx="2887643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54"/>
              </a:lnSpc>
              <a:spcBef>
                <a:spcPct val="0"/>
              </a:spcBef>
            </a:pPr>
            <a:r>
              <a:rPr lang="en-US" sz="1896" dirty="0">
                <a:solidFill>
                  <a:srgbClr val="01070A"/>
                </a:solidFill>
                <a:cs typeface="Bokor"/>
              </a:rPr>
              <a:t>The Arrow Keys 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ត្រូវបានប្រើសម្រាប់ជ្រើសរើសនូវ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1896" dirty="0">
                <a:solidFill>
                  <a:srgbClr val="01070A"/>
                </a:solidFill>
                <a:cs typeface="Bokor"/>
              </a:rPr>
              <a:t>Menu 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ក្នុងកម្មវិធី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48257" y="5297304"/>
            <a:ext cx="253149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54"/>
              </a:lnSpc>
              <a:spcBef>
                <a:spcPct val="0"/>
              </a:spcBef>
            </a:pPr>
            <a:r>
              <a:rPr lang="en-US" sz="1896" dirty="0">
                <a:solidFill>
                  <a:srgbClr val="01070A"/>
                </a:solidFill>
                <a:cs typeface="Bokor"/>
              </a:rPr>
              <a:t>The ESC Keys 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ត្រូវបានប្រើសម្រាប់ចាកចេញពីដំណើរការណាមួយឬ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ដើម្បីត្រលប់ថយក្រោយមកកាន់ទំព័រដើមវិញ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52941" y="5297304"/>
            <a:ext cx="2509910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54"/>
              </a:lnSpc>
              <a:spcBef>
                <a:spcPct val="0"/>
              </a:spcBef>
            </a:pPr>
            <a:r>
              <a:rPr lang="en-US" sz="1896" dirty="0">
                <a:solidFill>
                  <a:srgbClr val="01070A"/>
                </a:solidFill>
                <a:cs typeface="Bokor"/>
              </a:rPr>
              <a:t>The Enter Key </a:t>
            </a:r>
            <a:r>
              <a:rPr lang="en-US" sz="1896" dirty="0" err="1">
                <a:solidFill>
                  <a:srgbClr val="01070A"/>
                </a:solidFill>
                <a:cs typeface="Bokor"/>
              </a:rPr>
              <a:t>ត្រូវ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បានប្រើសម្រាប់ជ្រើសរើសនូវជម្រើសណាមួយ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73255" y="985273"/>
            <a:ext cx="12552802" cy="7291799"/>
            <a:chOff x="0" y="0"/>
            <a:chExt cx="3306088" cy="1920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6088" cy="1920474"/>
            </a:xfrm>
            <a:custGeom>
              <a:avLst/>
              <a:gdLst/>
              <a:ahLst/>
              <a:cxnLst/>
              <a:rect l="l" t="t" r="r" b="b"/>
              <a:pathLst>
                <a:path w="3306088" h="1920474">
                  <a:moveTo>
                    <a:pt x="0" y="0"/>
                  </a:moveTo>
                  <a:lnTo>
                    <a:pt x="3306088" y="0"/>
                  </a:lnTo>
                  <a:lnTo>
                    <a:pt x="3306088" y="1920474"/>
                  </a:lnTo>
                  <a:lnTo>
                    <a:pt x="0" y="192047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6088" cy="1968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54884" y="8022060"/>
            <a:ext cx="2664473" cy="2114925"/>
          </a:xfrm>
          <a:custGeom>
            <a:avLst/>
            <a:gdLst/>
            <a:ahLst/>
            <a:cxnLst/>
            <a:rect l="l" t="t" r="r" b="b"/>
            <a:pathLst>
              <a:path w="2664473" h="2114925">
                <a:moveTo>
                  <a:pt x="0" y="0"/>
                </a:moveTo>
                <a:lnTo>
                  <a:pt x="2664473" y="0"/>
                </a:lnTo>
                <a:lnTo>
                  <a:pt x="2664473" y="2114926"/>
                </a:lnTo>
                <a:lnTo>
                  <a:pt x="0" y="2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72800" y="8277072"/>
            <a:ext cx="7315200" cy="2057400"/>
          </a:xfrm>
          <a:custGeom>
            <a:avLst/>
            <a:gdLst/>
            <a:ahLst/>
            <a:cxnLst/>
            <a:rect l="l" t="t" r="r" b="b"/>
            <a:pathLst>
              <a:path w="7315200" h="2057400">
                <a:moveTo>
                  <a:pt x="0" y="0"/>
                </a:moveTo>
                <a:lnTo>
                  <a:pt x="7315200" y="0"/>
                </a:lnTo>
                <a:lnTo>
                  <a:pt x="73152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73255" y="1028700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6" y="0"/>
                </a:lnTo>
                <a:lnTo>
                  <a:pt x="12672026" y="7104583"/>
                </a:lnTo>
                <a:lnTo>
                  <a:pt x="0" y="7104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2636" y="782637"/>
            <a:ext cx="5235415" cy="167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33"/>
              </a:lnSpc>
              <a:spcBef>
                <a:spcPct val="0"/>
              </a:spcBef>
            </a:pPr>
            <a:r>
              <a:rPr lang="en-US" sz="4738">
                <a:solidFill>
                  <a:srgbClr val="01070A"/>
                </a:solidFill>
                <a:cs typeface="Bokor"/>
              </a:rPr>
              <a:t>ទំព័រដំបូងនៃកម្មវិធី គឺមានជម្រើសពីរគឺ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2636" y="2748262"/>
            <a:ext cx="523541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ទី១ </a:t>
            </a:r>
            <a:r>
              <a:rPr lang="en-US" sz="3438" dirty="0">
                <a:solidFill>
                  <a:srgbClr val="01070A"/>
                </a:solidFill>
                <a:cs typeface="Bokor"/>
              </a:rPr>
              <a:t>Login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636" y="3427025"/>
            <a:ext cx="5235415" cy="179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>
                <a:solidFill>
                  <a:srgbClr val="01070A"/>
                </a:solidFill>
                <a:cs typeface="Bokor"/>
              </a:rPr>
              <a:t>គឺអនុញ្ញាតឲ្យអ្នកប្រើប្រាស់អាចចូលទៅកាន់កម្មវិធីតាមរយៈគណនីរបស់គាត់។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636" y="5514327"/>
            <a:ext cx="523541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ទី២ </a:t>
            </a:r>
            <a:r>
              <a:rPr lang="en-US" sz="3438" dirty="0">
                <a:solidFill>
                  <a:srgbClr val="01070A"/>
                </a:solidFill>
                <a:cs typeface="Bokor"/>
              </a:rPr>
              <a:t>Create Account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636" y="6232585"/>
            <a:ext cx="5235415" cy="179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>
                <a:solidFill>
                  <a:srgbClr val="01070A"/>
                </a:solidFill>
                <a:cs typeface="Bokor"/>
              </a:rPr>
              <a:t>គឺអនុញ្ញាតឲ្យអ្នកប្រើប្រាស់អាចបង្កើតនូវគណនីសម្រាប់ចូលទៅគ្រប់គ្រងឬ ដំណើរការកម្មវិធី។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65774" y="1341752"/>
            <a:ext cx="11958030" cy="6704280"/>
          </a:xfrm>
          <a:custGeom>
            <a:avLst/>
            <a:gdLst/>
            <a:ahLst/>
            <a:cxnLst/>
            <a:rect l="l" t="t" r="r" b="b"/>
            <a:pathLst>
              <a:path w="11958030" h="6704280">
                <a:moveTo>
                  <a:pt x="0" y="0"/>
                </a:moveTo>
                <a:lnTo>
                  <a:pt x="11958029" y="0"/>
                </a:lnTo>
                <a:lnTo>
                  <a:pt x="11958029" y="6704280"/>
                </a:lnTo>
                <a:lnTo>
                  <a:pt x="0" y="670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61392" y="3470092"/>
            <a:ext cx="1818768" cy="1818768"/>
          </a:xfrm>
          <a:custGeom>
            <a:avLst/>
            <a:gdLst/>
            <a:ahLst/>
            <a:cxnLst/>
            <a:rect l="l" t="t" r="r" b="b"/>
            <a:pathLst>
              <a:path w="1818768" h="1818768">
                <a:moveTo>
                  <a:pt x="0" y="0"/>
                </a:moveTo>
                <a:lnTo>
                  <a:pt x="1818768" y="0"/>
                </a:lnTo>
                <a:lnTo>
                  <a:pt x="1818768" y="1818767"/>
                </a:lnTo>
                <a:lnTo>
                  <a:pt x="0" y="1818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94450" y="5020378"/>
            <a:ext cx="2687068" cy="2989783"/>
          </a:xfrm>
          <a:custGeom>
            <a:avLst/>
            <a:gdLst/>
            <a:ahLst/>
            <a:cxnLst/>
            <a:rect l="l" t="t" r="r" b="b"/>
            <a:pathLst>
              <a:path w="2687068" h="2989783">
                <a:moveTo>
                  <a:pt x="0" y="0"/>
                </a:moveTo>
                <a:lnTo>
                  <a:pt x="2687067" y="0"/>
                </a:lnTo>
                <a:lnTo>
                  <a:pt x="2687067" y="2989783"/>
                </a:lnTo>
                <a:lnTo>
                  <a:pt x="0" y="2989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6467" y="1208402"/>
            <a:ext cx="5750883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latin typeface="Bokor"/>
                <a:cs typeface="Bokor"/>
              </a:rPr>
              <a:t>ក្នុងករណីកម្មវិធី ​មិនទាន់មានគណនី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6467" y="5464944"/>
            <a:ext cx="4001290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6"/>
              </a:lnSpc>
              <a:spcBef>
                <a:spcPct val="0"/>
              </a:spcBef>
            </a:pPr>
            <a:r>
              <a:rPr lang="en-US" sz="2904" u="none" strike="noStrike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កម្មវិធីនឹងលោត</a:t>
            </a:r>
            <a:r>
              <a:rPr lang="en-US" sz="2904" u="none" strike="noStrike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904" u="none" strike="noStrike" dirty="0">
                <a:solidFill>
                  <a:srgbClr val="01070A"/>
                </a:solidFill>
                <a:cs typeface="Bokor"/>
              </a:rPr>
              <a:t>Message</a:t>
            </a:r>
            <a:r>
              <a:rPr lang="en-US" sz="2904" u="none" strike="noStrike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904" u="none" strike="noStrike" dirty="0" err="1">
                <a:solidFill>
                  <a:srgbClr val="01070A"/>
                </a:solidFill>
                <a:latin typeface="Bokor"/>
                <a:cs typeface="Bokor"/>
              </a:rPr>
              <a:t>រយះពេល</a:t>
            </a:r>
            <a:r>
              <a:rPr lang="en-US" sz="2904" u="none" strike="noStrike" dirty="0">
                <a:solidFill>
                  <a:srgbClr val="01070A"/>
                </a:solidFill>
                <a:latin typeface="Bokor"/>
                <a:cs typeface="Bokor"/>
              </a:rPr>
              <a:t> ២ </a:t>
            </a:r>
            <a:r>
              <a:rPr lang="en-US" sz="2904" u="none" strike="noStrike" dirty="0" err="1">
                <a:solidFill>
                  <a:srgbClr val="01070A"/>
                </a:solidFill>
                <a:latin typeface="Bokor"/>
                <a:cs typeface="Bokor"/>
              </a:rPr>
              <a:t>វិនាទីបន្ទាប់មក</a:t>
            </a:r>
            <a:r>
              <a:rPr lang="en-US" sz="2904" u="none" strike="noStrike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904" u="none" strike="noStrike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កម្មវិធីនឹងត្រលប់ទៅកាន់ទំព័រដើមវិញ</a:t>
            </a:r>
            <a:endParaRPr lang="en-US" sz="2904" u="none" strike="noStrike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1130</Words>
  <Application>Microsoft Office PowerPoint</Application>
  <PresentationFormat>Custom</PresentationFormat>
  <Paragraphs>99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Ahkio</vt:lpstr>
      <vt:lpstr>Agrandir Heavy</vt:lpstr>
      <vt:lpstr>Oswald</vt:lpstr>
      <vt:lpstr>Ahkio Bold</vt:lpstr>
      <vt:lpstr>Arial</vt:lpstr>
      <vt:lpstr>Bokor</vt:lpstr>
      <vt:lpstr>Open Sans Bold</vt:lpstr>
      <vt:lpstr>Dosis</vt:lpstr>
      <vt:lpstr>Calibri</vt:lpstr>
      <vt:lpstr>Kh Ang TaPenh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Group_01_Library_Management_System</dc:title>
  <dc:creator>Vanneth Yann</dc:creator>
  <cp:lastModifiedBy>Vanneth Yann</cp:lastModifiedBy>
  <cp:revision>4</cp:revision>
  <dcterms:created xsi:type="dcterms:W3CDTF">2006-08-16T00:00:00Z</dcterms:created>
  <dcterms:modified xsi:type="dcterms:W3CDTF">2024-04-26T03:00:19Z</dcterms:modified>
  <dc:identifier>DAGBztCEvX0</dc:identifier>
</cp:coreProperties>
</file>